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5" r:id="rId17"/>
    <p:sldId id="276" r:id="rId18"/>
    <p:sldId id="277" r:id="rId19"/>
    <p:sldId id="278" r:id="rId20"/>
    <p:sldId id="271" r:id="rId21"/>
    <p:sldId id="272" r:id="rId22"/>
    <p:sldId id="273" r:id="rId23"/>
    <p:sldId id="274" r:id="rId24"/>
  </p:sldIdLst>
  <p:sldSz cx="9144000" cy="5143500" type="screen16x9"/>
  <p:notesSz cx="6858000" cy="9144000"/>
  <p:embeddedFontLst>
    <p:embeddedFont>
      <p:font typeface="Lato" panose="020B0604020202020204" charset="0"/>
      <p:regular r:id="rId26"/>
      <p:bold r:id="rId27"/>
      <p:italic r:id="rId28"/>
      <p:boldItalic r:id="rId29"/>
    </p:embeddedFont>
    <p:embeddedFont>
      <p:font typeface="Montserrat" panose="020B0604020202020204" charset="0"/>
      <p:regular r:id="rId30"/>
      <p:bold r:id="rId31"/>
      <p:italic r:id="rId32"/>
      <p:boldItalic r:id="rId3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7" d="100"/>
          <a:sy n="107" d="100"/>
        </p:scale>
        <p:origin x="754" y="8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font" Target="fonts/font8.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7.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2" name="Google Shape;132;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9" name="Google Shape;189;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7" name="Google Shape;197;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3" name="Google Shape;203;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dffc6c54c6_0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dffc6c54c6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dffc6c54c6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dffc6c54c6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3" name="Google Shape;223;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6" name="Google Shape;236;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3" name="Google Shape;243;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9" name="Google Shape;249;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8" name="Google Shape;138;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4" name="Google Shape;144;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0" name="Google Shape;150;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6" name="Google Shape;156;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2" name="Google Shape;162;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9" name="Google Shape;169;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5" name="Google Shape;175;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2" name="Google Shape;182;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name="adj" fmla="val 0"/>
            </a:avLst>
          </a:prstGeom>
          <a:solidFill>
            <a:schemeClr val="lt1">
              <a:alpha val="2745"/>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name="adj" fmla="val 50000"/>
              </a:avLst>
            </a:prstGeom>
            <a:solidFill>
              <a:schemeClr val="lt1">
                <a:alpha val="2745"/>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 name="Google Shape;13;p2"/>
            <p:cNvSpPr/>
            <p:nvPr/>
          </p:nvSpPr>
          <p:spPr>
            <a:xfrm rot="-5400000">
              <a:off x="150" y="1145825"/>
              <a:ext cx="3996600" cy="3996900"/>
            </a:xfrm>
            <a:prstGeom prst="diagStripe">
              <a:avLst>
                <a:gd name="adj" fmla="val 58774"/>
              </a:avLst>
            </a:prstGeom>
            <a:solidFill>
              <a:schemeClr val="lt1">
                <a:alpha val="2745"/>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 name="Google Shape;14;p2"/>
            <p:cNvSpPr/>
            <p:nvPr/>
          </p:nvSpPr>
          <p:spPr>
            <a:xfrm rot="-5400000">
              <a:off x="1646" y="-75"/>
              <a:ext cx="2299800" cy="23001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 name="Google Shape;15;p2"/>
            <p:cNvSpPr/>
            <p:nvPr/>
          </p:nvSpPr>
          <p:spPr>
            <a:xfrm flipH="1">
              <a:off x="652821" y="590035"/>
              <a:ext cx="2300100" cy="2299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6" name="Google Shape;16;p2"/>
          <p:cNvSpPr txBox="1">
            <a:spLocks noGrp="1"/>
          </p:cNvSpPr>
          <p:nvPr>
            <p:ph type="ctrTitle"/>
          </p:nvPr>
        </p:nvSpPr>
        <p:spPr>
          <a:xfrm>
            <a:off x="3537150" y="1578400"/>
            <a:ext cx="5017500" cy="15789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4000"/>
              <a:buNone/>
              <a:defRPr sz="4000"/>
            </a:lvl1pPr>
            <a:lvl2pPr lvl="1" algn="l">
              <a:lnSpc>
                <a:spcPct val="100000"/>
              </a:lnSpc>
              <a:spcBef>
                <a:spcPts val="0"/>
              </a:spcBef>
              <a:spcAft>
                <a:spcPts val="0"/>
              </a:spcAft>
              <a:buSzPts val="4000"/>
              <a:buNone/>
              <a:defRPr sz="4000"/>
            </a:lvl2pPr>
            <a:lvl3pPr lvl="2" algn="l">
              <a:lnSpc>
                <a:spcPct val="100000"/>
              </a:lnSpc>
              <a:spcBef>
                <a:spcPts val="0"/>
              </a:spcBef>
              <a:spcAft>
                <a:spcPts val="0"/>
              </a:spcAft>
              <a:buSzPts val="4000"/>
              <a:buNone/>
              <a:defRPr sz="4000"/>
            </a:lvl3pPr>
            <a:lvl4pPr lvl="3" algn="l">
              <a:lnSpc>
                <a:spcPct val="100000"/>
              </a:lnSpc>
              <a:spcBef>
                <a:spcPts val="0"/>
              </a:spcBef>
              <a:spcAft>
                <a:spcPts val="0"/>
              </a:spcAft>
              <a:buSzPts val="4000"/>
              <a:buNone/>
              <a:defRPr sz="4000"/>
            </a:lvl4pPr>
            <a:lvl5pPr lvl="4" algn="l">
              <a:lnSpc>
                <a:spcPct val="100000"/>
              </a:lnSpc>
              <a:spcBef>
                <a:spcPts val="0"/>
              </a:spcBef>
              <a:spcAft>
                <a:spcPts val="0"/>
              </a:spcAft>
              <a:buSzPts val="4000"/>
              <a:buNone/>
              <a:defRPr sz="4000"/>
            </a:lvl5pPr>
            <a:lvl6pPr lvl="5" algn="l">
              <a:lnSpc>
                <a:spcPct val="100000"/>
              </a:lnSpc>
              <a:spcBef>
                <a:spcPts val="0"/>
              </a:spcBef>
              <a:spcAft>
                <a:spcPts val="0"/>
              </a:spcAft>
              <a:buSzPts val="4000"/>
              <a:buNone/>
              <a:defRPr sz="4000"/>
            </a:lvl6pPr>
            <a:lvl7pPr lvl="6" algn="l">
              <a:lnSpc>
                <a:spcPct val="100000"/>
              </a:lnSpc>
              <a:spcBef>
                <a:spcPts val="0"/>
              </a:spcBef>
              <a:spcAft>
                <a:spcPts val="0"/>
              </a:spcAft>
              <a:buSzPts val="4000"/>
              <a:buNone/>
              <a:defRPr sz="4000"/>
            </a:lvl7pPr>
            <a:lvl8pPr lvl="7" algn="l">
              <a:lnSpc>
                <a:spcPct val="100000"/>
              </a:lnSpc>
              <a:spcBef>
                <a:spcPts val="0"/>
              </a:spcBef>
              <a:spcAft>
                <a:spcPts val="0"/>
              </a:spcAft>
              <a:buSzPts val="4000"/>
              <a:buNone/>
              <a:defRPr sz="4000"/>
            </a:lvl8pPr>
            <a:lvl9pPr lvl="8" algn="l">
              <a:lnSpc>
                <a:spcPct val="100000"/>
              </a:lnSpc>
              <a:spcBef>
                <a:spcPts val="0"/>
              </a:spcBef>
              <a:spcAft>
                <a:spcPts val="0"/>
              </a:spcAft>
              <a:buSzPts val="4000"/>
              <a:buNone/>
              <a:defRPr sz="4000"/>
            </a:lvl9pPr>
          </a:lstStyle>
          <a:p>
            <a:endParaRPr/>
          </a:p>
        </p:txBody>
      </p:sp>
      <p:sp>
        <p:nvSpPr>
          <p:cNvPr id="17" name="Google Shape;17;p2"/>
          <p:cNvSpPr txBox="1">
            <a:spLocks noGrp="1"/>
          </p:cNvSpPr>
          <p:nvPr>
            <p:ph type="subTitle" idx="1"/>
          </p:nvPr>
        </p:nvSpPr>
        <p:spPr>
          <a:xfrm>
            <a:off x="5083950" y="3924925"/>
            <a:ext cx="3470700" cy="5061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1300"/>
              <a:buNone/>
              <a:defRPr/>
            </a:lvl1pPr>
            <a:lvl2pPr lvl="1" algn="l">
              <a:lnSpc>
                <a:spcPct val="100000"/>
              </a:lnSpc>
              <a:spcBef>
                <a:spcPts val="0"/>
              </a:spcBef>
              <a:spcAft>
                <a:spcPts val="0"/>
              </a:spcAft>
              <a:buSzPts val="1300"/>
              <a:buNone/>
              <a:defRPr sz="1300"/>
            </a:lvl2pPr>
            <a:lvl3pPr lvl="2" algn="l">
              <a:lnSpc>
                <a:spcPct val="100000"/>
              </a:lnSpc>
              <a:spcBef>
                <a:spcPts val="0"/>
              </a:spcBef>
              <a:spcAft>
                <a:spcPts val="0"/>
              </a:spcAft>
              <a:buSzPts val="1300"/>
              <a:buNone/>
              <a:defRPr sz="1300"/>
            </a:lvl3pPr>
            <a:lvl4pPr lvl="3" algn="l">
              <a:lnSpc>
                <a:spcPct val="100000"/>
              </a:lnSpc>
              <a:spcBef>
                <a:spcPts val="0"/>
              </a:spcBef>
              <a:spcAft>
                <a:spcPts val="0"/>
              </a:spcAft>
              <a:buSzPts val="1300"/>
              <a:buNone/>
              <a:defRPr sz="1300"/>
            </a:lvl4pPr>
            <a:lvl5pPr lvl="4" algn="l">
              <a:lnSpc>
                <a:spcPct val="100000"/>
              </a:lnSpc>
              <a:spcBef>
                <a:spcPts val="0"/>
              </a:spcBef>
              <a:spcAft>
                <a:spcPts val="0"/>
              </a:spcAft>
              <a:buSzPts val="1300"/>
              <a:buNone/>
              <a:defRPr sz="1300"/>
            </a:lvl5pPr>
            <a:lvl6pPr lvl="5" algn="l">
              <a:lnSpc>
                <a:spcPct val="100000"/>
              </a:lnSpc>
              <a:spcBef>
                <a:spcPts val="0"/>
              </a:spcBef>
              <a:spcAft>
                <a:spcPts val="0"/>
              </a:spcAft>
              <a:buSzPts val="1300"/>
              <a:buNone/>
              <a:defRPr sz="1300"/>
            </a:lvl6pPr>
            <a:lvl7pPr lvl="6" algn="l">
              <a:lnSpc>
                <a:spcPct val="100000"/>
              </a:lnSpc>
              <a:spcBef>
                <a:spcPts val="0"/>
              </a:spcBef>
              <a:spcAft>
                <a:spcPts val="0"/>
              </a:spcAft>
              <a:buSzPts val="1300"/>
              <a:buNone/>
              <a:defRPr sz="1300"/>
            </a:lvl7pPr>
            <a:lvl8pPr lvl="7" algn="l">
              <a:lnSpc>
                <a:spcPct val="100000"/>
              </a:lnSpc>
              <a:spcBef>
                <a:spcPts val="0"/>
              </a:spcBef>
              <a:spcAft>
                <a:spcPts val="0"/>
              </a:spcAft>
              <a:buSzPts val="1300"/>
              <a:buNone/>
              <a:defRPr sz="1300"/>
            </a:lvl8pPr>
            <a:lvl9pPr lvl="8" algn="l">
              <a:lnSpc>
                <a:spcPct val="100000"/>
              </a:lnSpc>
              <a:spcBef>
                <a:spcPts val="0"/>
              </a:spcBef>
              <a:spcAft>
                <a:spcPts val="0"/>
              </a:spcAft>
              <a:buSzPts val="1300"/>
              <a:buNone/>
              <a:defRPr sz="1300"/>
            </a:lvl9pPr>
          </a:lstStyle>
          <a:p>
            <a:endParaRPr/>
          </a:p>
        </p:txBody>
      </p:sp>
      <p:sp>
        <p:nvSpPr>
          <p:cNvPr id="18" name="Google Shape;18;p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22"/>
        <p:cNvGrpSpPr/>
        <p:nvPr/>
      </p:nvGrpSpPr>
      <p:grpSpPr>
        <a:xfrm>
          <a:off x="0" y="0"/>
          <a:ext cx="0" cy="0"/>
          <a:chOff x="0" y="0"/>
          <a:chExt cx="0" cy="0"/>
        </a:xfrm>
      </p:grpSpPr>
      <p:grpSp>
        <p:nvGrpSpPr>
          <p:cNvPr id="123" name="Google Shape;123;p11"/>
          <p:cNvGrpSpPr/>
          <p:nvPr/>
        </p:nvGrpSpPr>
        <p:grpSpPr>
          <a:xfrm>
            <a:off x="0" y="4128572"/>
            <a:ext cx="698925" cy="684657"/>
            <a:chOff x="0" y="3785672"/>
            <a:chExt cx="698925" cy="684657"/>
          </a:xfrm>
        </p:grpSpPr>
        <p:sp>
          <p:nvSpPr>
            <p:cNvPr id="124" name="Google Shape;124;p11"/>
            <p:cNvSpPr/>
            <p:nvPr/>
          </p:nvSpPr>
          <p:spPr>
            <a:xfrm rot="-5400000">
              <a:off x="0" y="3785672"/>
              <a:ext cx="544800" cy="544800"/>
            </a:xfrm>
            <a:prstGeom prst="diagStripe">
              <a:avLst>
                <a:gd name="adj" fmla="val 50000"/>
              </a:avLst>
            </a:prstGeom>
            <a:solidFill>
              <a:schemeClr val="lt1">
                <a:alpha val="9411"/>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 name="Google Shape;125;p11"/>
            <p:cNvSpPr/>
            <p:nvPr/>
          </p:nvSpPr>
          <p:spPr>
            <a:xfrm flipH="1">
              <a:off x="154125" y="3925529"/>
              <a:ext cx="544800" cy="544800"/>
            </a:xfrm>
            <a:prstGeom prst="diagStripe">
              <a:avLst>
                <a:gd name="adj" fmla="val 50000"/>
              </a:avLst>
            </a:prstGeom>
            <a:solidFill>
              <a:schemeClr val="lt1">
                <a:alpha val="9411"/>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26" name="Google Shape;126;p11"/>
          <p:cNvSpPr txBox="1">
            <a:spLocks noGrp="1"/>
          </p:cNvSpPr>
          <p:nvPr>
            <p:ph type="body" idx="1"/>
          </p:nvPr>
        </p:nvSpPr>
        <p:spPr>
          <a:xfrm>
            <a:off x="812725" y="4305375"/>
            <a:ext cx="6936000" cy="523800"/>
          </a:xfrm>
          <a:prstGeom prst="rect">
            <a:avLst/>
          </a:prstGeom>
          <a:noFill/>
          <a:ln>
            <a:noFill/>
          </a:ln>
        </p:spPr>
        <p:txBody>
          <a:bodyPr spcFirstLastPara="1" wrap="square" lIns="91425" tIns="91425" rIns="91425" bIns="91425" anchor="ctr" anchorCtr="0">
            <a:normAutofit/>
          </a:bodyPr>
          <a:lstStyle>
            <a:lvl1pPr marL="457200" lvl="0" indent="-228600" algn="l">
              <a:lnSpc>
                <a:spcPct val="100000"/>
              </a:lnSpc>
              <a:spcBef>
                <a:spcPts val="0"/>
              </a:spcBef>
              <a:spcAft>
                <a:spcPts val="0"/>
              </a:spcAft>
              <a:buSzPts val="1300"/>
              <a:buNone/>
              <a:defRPr/>
            </a:lvl1pPr>
          </a:lstStyle>
          <a:p>
            <a:endParaRPr/>
          </a:p>
        </p:txBody>
      </p:sp>
      <p:sp>
        <p:nvSpPr>
          <p:cNvPr id="127" name="Google Shape;127;p1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8"/>
        <p:cNvGrpSpPr/>
        <p:nvPr/>
      </p:nvGrpSpPr>
      <p:grpSpPr>
        <a:xfrm>
          <a:off x="0" y="0"/>
          <a:ext cx="0" cy="0"/>
          <a:chOff x="0" y="0"/>
          <a:chExt cx="0" cy="0"/>
        </a:xfrm>
      </p:grpSpPr>
      <p:sp>
        <p:nvSpPr>
          <p:cNvPr id="129" name="Google Shape;129;p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9"/>
        <p:cNvGrpSpPr/>
        <p:nvPr/>
      </p:nvGrpSpPr>
      <p:grpSpPr>
        <a:xfrm>
          <a:off x="0" y="0"/>
          <a:ext cx="0" cy="0"/>
          <a:chOff x="0" y="0"/>
          <a:chExt cx="0" cy="0"/>
        </a:xfrm>
      </p:grpSpPr>
      <p:grpSp>
        <p:nvGrpSpPr>
          <p:cNvPr id="20" name="Google Shape;20;p3"/>
          <p:cNvGrpSpPr/>
          <p:nvPr/>
        </p:nvGrpSpPr>
        <p:grpSpPr>
          <a:xfrm>
            <a:off x="0" y="381001"/>
            <a:ext cx="1037850" cy="1016288"/>
            <a:chOff x="0" y="381001"/>
            <a:chExt cx="1037850" cy="1016288"/>
          </a:xfrm>
        </p:grpSpPr>
        <p:sp>
          <p:nvSpPr>
            <p:cNvPr id="21" name="Google Shape;21;p3"/>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 name="Google Shape;22;p3"/>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3" name="Google Shape;23;p3"/>
          <p:cNvSpPr txBox="1">
            <a:spLocks noGrp="1"/>
          </p:cNvSpPr>
          <p:nvPr>
            <p:ph type="title"/>
          </p:nvPr>
        </p:nvSpPr>
        <p:spPr>
          <a:xfrm>
            <a:off x="1297500" y="393750"/>
            <a:ext cx="7038900" cy="9141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24" name="Google Shape;24;p3"/>
          <p:cNvSpPr txBox="1">
            <a:spLocks noGrp="1"/>
          </p:cNvSpPr>
          <p:nvPr>
            <p:ph type="body" idx="1"/>
          </p:nvPr>
        </p:nvSpPr>
        <p:spPr>
          <a:xfrm>
            <a:off x="1297500" y="1567550"/>
            <a:ext cx="7038900" cy="2911200"/>
          </a:xfrm>
          <a:prstGeom prst="rect">
            <a:avLst/>
          </a:prstGeom>
          <a:noFill/>
          <a:ln>
            <a:noFill/>
          </a:ln>
        </p:spPr>
        <p:txBody>
          <a:bodyPr spcFirstLastPara="1" wrap="square" lIns="91425" tIns="91425" rIns="91425" bIns="91425" anchor="t" anchorCtr="0">
            <a:normAutofit/>
          </a:bodyPr>
          <a:lstStyle>
            <a:lvl1pPr marL="457200" lvl="0" indent="-311150" algn="l">
              <a:lnSpc>
                <a:spcPct val="115000"/>
              </a:lnSpc>
              <a:spcBef>
                <a:spcPts val="0"/>
              </a:spcBef>
              <a:spcAft>
                <a:spcPts val="0"/>
              </a:spcAft>
              <a:buSzPts val="1300"/>
              <a:buChar char="●"/>
              <a:defRPr/>
            </a:lvl1pPr>
            <a:lvl2pPr marL="914400" lvl="1" indent="-298450" algn="l">
              <a:lnSpc>
                <a:spcPct val="115000"/>
              </a:lnSpc>
              <a:spcBef>
                <a:spcPts val="0"/>
              </a:spcBef>
              <a:spcAft>
                <a:spcPts val="0"/>
              </a:spcAft>
              <a:buSzPts val="1100"/>
              <a:buChar char="○"/>
              <a:defRPr/>
            </a:lvl2pPr>
            <a:lvl3pPr marL="1371600" lvl="2" indent="-298450" algn="l">
              <a:lnSpc>
                <a:spcPct val="115000"/>
              </a:lnSpc>
              <a:spcBef>
                <a:spcPts val="0"/>
              </a:spcBef>
              <a:spcAft>
                <a:spcPts val="0"/>
              </a:spcAft>
              <a:buSzPts val="1100"/>
              <a:buChar char="■"/>
              <a:defRPr/>
            </a:lvl3pPr>
            <a:lvl4pPr marL="1828800" lvl="3" indent="-298450" algn="l">
              <a:lnSpc>
                <a:spcPct val="115000"/>
              </a:lnSpc>
              <a:spcBef>
                <a:spcPts val="0"/>
              </a:spcBef>
              <a:spcAft>
                <a:spcPts val="0"/>
              </a:spcAft>
              <a:buSzPts val="1100"/>
              <a:buChar char="●"/>
              <a:defRPr/>
            </a:lvl4pPr>
            <a:lvl5pPr marL="2286000" lvl="4" indent="-298450" algn="l">
              <a:lnSpc>
                <a:spcPct val="115000"/>
              </a:lnSpc>
              <a:spcBef>
                <a:spcPts val="0"/>
              </a:spcBef>
              <a:spcAft>
                <a:spcPts val="0"/>
              </a:spcAft>
              <a:buSzPts val="1100"/>
              <a:buChar char="○"/>
              <a:defRPr/>
            </a:lvl5pPr>
            <a:lvl6pPr marL="2743200" lvl="5" indent="-298450" algn="l">
              <a:lnSpc>
                <a:spcPct val="115000"/>
              </a:lnSpc>
              <a:spcBef>
                <a:spcPts val="0"/>
              </a:spcBef>
              <a:spcAft>
                <a:spcPts val="0"/>
              </a:spcAft>
              <a:buSzPts val="1100"/>
              <a:buChar char="■"/>
              <a:defRPr/>
            </a:lvl6pPr>
            <a:lvl7pPr marL="3200400" lvl="6" indent="-298450" algn="l">
              <a:lnSpc>
                <a:spcPct val="115000"/>
              </a:lnSpc>
              <a:spcBef>
                <a:spcPts val="0"/>
              </a:spcBef>
              <a:spcAft>
                <a:spcPts val="0"/>
              </a:spcAft>
              <a:buSzPts val="1100"/>
              <a:buChar char="●"/>
              <a:defRPr/>
            </a:lvl7pPr>
            <a:lvl8pPr marL="3657600" lvl="7" indent="-298450" algn="l">
              <a:lnSpc>
                <a:spcPct val="115000"/>
              </a:lnSpc>
              <a:spcBef>
                <a:spcPts val="0"/>
              </a:spcBef>
              <a:spcAft>
                <a:spcPts val="0"/>
              </a:spcAft>
              <a:buSzPts val="1100"/>
              <a:buChar char="○"/>
              <a:defRPr/>
            </a:lvl8pPr>
            <a:lvl9pPr marL="4114800" lvl="8" indent="-298450" algn="l">
              <a:lnSpc>
                <a:spcPct val="115000"/>
              </a:lnSpc>
              <a:spcBef>
                <a:spcPts val="0"/>
              </a:spcBef>
              <a:spcAft>
                <a:spcPts val="0"/>
              </a:spcAft>
              <a:buSzPts val="1100"/>
              <a:buChar char="■"/>
              <a:defRPr/>
            </a:lvl9pPr>
          </a:lstStyle>
          <a:p>
            <a:endParaRPr/>
          </a:p>
        </p:txBody>
      </p:sp>
      <p:sp>
        <p:nvSpPr>
          <p:cNvPr id="25" name="Google Shape;25;p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26"/>
        <p:cNvGrpSpPr/>
        <p:nvPr/>
      </p:nvGrpSpPr>
      <p:grpSpPr>
        <a:xfrm>
          <a:off x="0" y="0"/>
          <a:ext cx="0" cy="0"/>
          <a:chOff x="0" y="0"/>
          <a:chExt cx="0" cy="0"/>
        </a:xfrm>
      </p:grpSpPr>
      <p:grpSp>
        <p:nvGrpSpPr>
          <p:cNvPr id="27" name="Google Shape;27;p4"/>
          <p:cNvGrpSpPr/>
          <p:nvPr/>
        </p:nvGrpSpPr>
        <p:grpSpPr>
          <a:xfrm>
            <a:off x="4406400" y="0"/>
            <a:ext cx="4737600" cy="5143065"/>
            <a:chOff x="4406400" y="0"/>
            <a:chExt cx="4737600" cy="5143065"/>
          </a:xfrm>
        </p:grpSpPr>
        <p:sp>
          <p:nvSpPr>
            <p:cNvPr id="28" name="Google Shape;28;p4"/>
            <p:cNvSpPr/>
            <p:nvPr/>
          </p:nvSpPr>
          <p:spPr>
            <a:xfrm rot="5400000">
              <a:off x="4408200" y="-1800"/>
              <a:ext cx="4734000" cy="4737600"/>
            </a:xfrm>
            <a:prstGeom prst="diagStripe">
              <a:avLst>
                <a:gd name="adj" fmla="val 49469"/>
              </a:avLst>
            </a:prstGeom>
            <a:solidFill>
              <a:schemeClr val="lt1">
                <a:alpha val="313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 name="Google Shape;29;p4"/>
            <p:cNvSpPr/>
            <p:nvPr/>
          </p:nvSpPr>
          <p:spPr>
            <a:xfrm rot="5400000">
              <a:off x="4841125" y="5700"/>
              <a:ext cx="4298100" cy="4286700"/>
            </a:xfrm>
            <a:prstGeom prst="diagStripe">
              <a:avLst>
                <a:gd name="adj" fmla="val 0"/>
              </a:avLst>
            </a:prstGeom>
            <a:solidFill>
              <a:schemeClr val="lt1">
                <a:alpha val="313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 name="Google Shape;30;p4"/>
            <p:cNvSpPr/>
            <p:nvPr/>
          </p:nvSpPr>
          <p:spPr>
            <a:xfrm rot="-5400000">
              <a:off x="5618399" y="1236468"/>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 name="Google Shape;31;p4"/>
            <p:cNvSpPr/>
            <p:nvPr/>
          </p:nvSpPr>
          <p:spPr>
            <a:xfrm flipH="1">
              <a:off x="5849857" y="1443956"/>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 name="Google Shape;32;p4"/>
            <p:cNvSpPr/>
            <p:nvPr/>
          </p:nvSpPr>
          <p:spPr>
            <a:xfrm rot="-5400000">
              <a:off x="5987081" y="2469465"/>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 name="Google Shape;33;p4"/>
            <p:cNvSpPr/>
            <p:nvPr/>
          </p:nvSpPr>
          <p:spPr>
            <a:xfrm flipH="1">
              <a:off x="6222115" y="2676953"/>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 name="Google Shape;34;p4"/>
            <p:cNvSpPr/>
            <p:nvPr/>
          </p:nvSpPr>
          <p:spPr>
            <a:xfrm rot="-5400000">
              <a:off x="6675341" y="1862018"/>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 name="Google Shape;35;p4"/>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 name="Google Shape;36;p4"/>
            <p:cNvSpPr/>
            <p:nvPr/>
          </p:nvSpPr>
          <p:spPr>
            <a:xfrm rot="-5400000">
              <a:off x="6861141" y="2477810"/>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4"/>
            <p:cNvSpPr/>
            <p:nvPr/>
          </p:nvSpPr>
          <p:spPr>
            <a:xfrm flipH="1">
              <a:off x="7965266" y="2692963"/>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 name="Google Shape;38;p4"/>
            <p:cNvSpPr/>
            <p:nvPr/>
          </p:nvSpPr>
          <p:spPr>
            <a:xfrm flipH="1">
              <a:off x="8145082" y="3308755"/>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 name="Google Shape;39;p4"/>
            <p:cNvSpPr/>
            <p:nvPr/>
          </p:nvSpPr>
          <p:spPr>
            <a:xfrm rot="-5400000">
              <a:off x="7047599" y="3095015"/>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 name="Google Shape;40;p4"/>
            <p:cNvSpPr/>
            <p:nvPr/>
          </p:nvSpPr>
          <p:spPr>
            <a:xfrm flipH="1">
              <a:off x="7276649" y="3302502"/>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 name="Google Shape;41;p4"/>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 name="Google Shape;42;p4"/>
            <p:cNvSpPr/>
            <p:nvPr/>
          </p:nvSpPr>
          <p:spPr>
            <a:xfrm flipH="1">
              <a:off x="7462448" y="3918294"/>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 name="Google Shape;43;p4"/>
            <p:cNvSpPr/>
            <p:nvPr/>
          </p:nvSpPr>
          <p:spPr>
            <a:xfrm rot="-5400000">
              <a:off x="8102491" y="3718473"/>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 name="Google Shape;44;p4"/>
            <p:cNvSpPr/>
            <p:nvPr/>
          </p:nvSpPr>
          <p:spPr>
            <a:xfrm flipH="1">
              <a:off x="8334533" y="3925960"/>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 name="Google Shape;45;p4"/>
            <p:cNvSpPr/>
            <p:nvPr/>
          </p:nvSpPr>
          <p:spPr>
            <a:xfrm rot="-5400000">
              <a:off x="8288290" y="4334265"/>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6" name="Google Shape;46;p4"/>
          <p:cNvSpPr txBox="1">
            <a:spLocks noGrp="1"/>
          </p:cNvSpPr>
          <p:nvPr>
            <p:ph type="title" hasCustomPrompt="1"/>
          </p:nvPr>
        </p:nvSpPr>
        <p:spPr>
          <a:xfrm>
            <a:off x="823850" y="1284675"/>
            <a:ext cx="4776000" cy="13008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8000"/>
              <a:buNone/>
              <a:defRPr sz="8000"/>
            </a:lvl1pPr>
            <a:lvl2pPr lvl="1" algn="l">
              <a:lnSpc>
                <a:spcPct val="100000"/>
              </a:lnSpc>
              <a:spcBef>
                <a:spcPts val="0"/>
              </a:spcBef>
              <a:spcAft>
                <a:spcPts val="0"/>
              </a:spcAft>
              <a:buSzPts val="8000"/>
              <a:buNone/>
              <a:defRPr sz="8000"/>
            </a:lvl2pPr>
            <a:lvl3pPr lvl="2" algn="l">
              <a:lnSpc>
                <a:spcPct val="100000"/>
              </a:lnSpc>
              <a:spcBef>
                <a:spcPts val="0"/>
              </a:spcBef>
              <a:spcAft>
                <a:spcPts val="0"/>
              </a:spcAft>
              <a:buSzPts val="8000"/>
              <a:buNone/>
              <a:defRPr sz="8000"/>
            </a:lvl3pPr>
            <a:lvl4pPr lvl="3" algn="l">
              <a:lnSpc>
                <a:spcPct val="100000"/>
              </a:lnSpc>
              <a:spcBef>
                <a:spcPts val="0"/>
              </a:spcBef>
              <a:spcAft>
                <a:spcPts val="0"/>
              </a:spcAft>
              <a:buSzPts val="8000"/>
              <a:buNone/>
              <a:defRPr sz="8000"/>
            </a:lvl4pPr>
            <a:lvl5pPr lvl="4" algn="l">
              <a:lnSpc>
                <a:spcPct val="100000"/>
              </a:lnSpc>
              <a:spcBef>
                <a:spcPts val="0"/>
              </a:spcBef>
              <a:spcAft>
                <a:spcPts val="0"/>
              </a:spcAft>
              <a:buSzPts val="8000"/>
              <a:buNone/>
              <a:defRPr sz="8000"/>
            </a:lvl5pPr>
            <a:lvl6pPr lvl="5" algn="l">
              <a:lnSpc>
                <a:spcPct val="100000"/>
              </a:lnSpc>
              <a:spcBef>
                <a:spcPts val="0"/>
              </a:spcBef>
              <a:spcAft>
                <a:spcPts val="0"/>
              </a:spcAft>
              <a:buSzPts val="8000"/>
              <a:buNone/>
              <a:defRPr sz="8000"/>
            </a:lvl6pPr>
            <a:lvl7pPr lvl="6" algn="l">
              <a:lnSpc>
                <a:spcPct val="100000"/>
              </a:lnSpc>
              <a:spcBef>
                <a:spcPts val="0"/>
              </a:spcBef>
              <a:spcAft>
                <a:spcPts val="0"/>
              </a:spcAft>
              <a:buSzPts val="8000"/>
              <a:buNone/>
              <a:defRPr sz="8000"/>
            </a:lvl7pPr>
            <a:lvl8pPr lvl="7" algn="l">
              <a:lnSpc>
                <a:spcPct val="100000"/>
              </a:lnSpc>
              <a:spcBef>
                <a:spcPts val="0"/>
              </a:spcBef>
              <a:spcAft>
                <a:spcPts val="0"/>
              </a:spcAft>
              <a:buSzPts val="8000"/>
              <a:buNone/>
              <a:defRPr sz="8000"/>
            </a:lvl8pPr>
            <a:lvl9pPr lvl="8" algn="l">
              <a:lnSpc>
                <a:spcPct val="100000"/>
              </a:lnSpc>
              <a:spcBef>
                <a:spcPts val="0"/>
              </a:spcBef>
              <a:spcAft>
                <a:spcPts val="0"/>
              </a:spcAft>
              <a:buSzPts val="8000"/>
              <a:buNone/>
              <a:defRPr sz="8000"/>
            </a:lvl9pPr>
          </a:lstStyle>
          <a:p>
            <a:r>
              <a:t>xx%</a:t>
            </a:r>
          </a:p>
        </p:txBody>
      </p:sp>
      <p:sp>
        <p:nvSpPr>
          <p:cNvPr id="47" name="Google Shape;47;p4"/>
          <p:cNvSpPr txBox="1">
            <a:spLocks noGrp="1"/>
          </p:cNvSpPr>
          <p:nvPr>
            <p:ph type="body" idx="1"/>
          </p:nvPr>
        </p:nvSpPr>
        <p:spPr>
          <a:xfrm>
            <a:off x="823850" y="2643124"/>
            <a:ext cx="4776000" cy="1218900"/>
          </a:xfrm>
          <a:prstGeom prst="rect">
            <a:avLst/>
          </a:prstGeom>
          <a:noFill/>
          <a:ln>
            <a:noFill/>
          </a:ln>
        </p:spPr>
        <p:txBody>
          <a:bodyPr spcFirstLastPara="1" wrap="square" lIns="91425" tIns="91425" rIns="91425" bIns="91425" anchor="t" anchorCtr="0">
            <a:normAutofit/>
          </a:bodyPr>
          <a:lstStyle>
            <a:lvl1pPr marL="457200" lvl="0" indent="-311150" algn="l">
              <a:lnSpc>
                <a:spcPct val="115000"/>
              </a:lnSpc>
              <a:spcBef>
                <a:spcPts val="0"/>
              </a:spcBef>
              <a:spcAft>
                <a:spcPts val="0"/>
              </a:spcAft>
              <a:buSzPts val="1300"/>
              <a:buChar char="●"/>
              <a:defRPr/>
            </a:lvl1pPr>
            <a:lvl2pPr marL="914400" lvl="1" indent="-298450" algn="l">
              <a:lnSpc>
                <a:spcPct val="115000"/>
              </a:lnSpc>
              <a:spcBef>
                <a:spcPts val="0"/>
              </a:spcBef>
              <a:spcAft>
                <a:spcPts val="0"/>
              </a:spcAft>
              <a:buSzPts val="1100"/>
              <a:buChar char="○"/>
              <a:defRPr/>
            </a:lvl2pPr>
            <a:lvl3pPr marL="1371600" lvl="2" indent="-298450" algn="l">
              <a:lnSpc>
                <a:spcPct val="115000"/>
              </a:lnSpc>
              <a:spcBef>
                <a:spcPts val="0"/>
              </a:spcBef>
              <a:spcAft>
                <a:spcPts val="0"/>
              </a:spcAft>
              <a:buSzPts val="1100"/>
              <a:buChar char="■"/>
              <a:defRPr/>
            </a:lvl3pPr>
            <a:lvl4pPr marL="1828800" lvl="3" indent="-298450" algn="l">
              <a:lnSpc>
                <a:spcPct val="115000"/>
              </a:lnSpc>
              <a:spcBef>
                <a:spcPts val="0"/>
              </a:spcBef>
              <a:spcAft>
                <a:spcPts val="0"/>
              </a:spcAft>
              <a:buSzPts val="1100"/>
              <a:buChar char="●"/>
              <a:defRPr/>
            </a:lvl4pPr>
            <a:lvl5pPr marL="2286000" lvl="4" indent="-298450" algn="l">
              <a:lnSpc>
                <a:spcPct val="115000"/>
              </a:lnSpc>
              <a:spcBef>
                <a:spcPts val="0"/>
              </a:spcBef>
              <a:spcAft>
                <a:spcPts val="0"/>
              </a:spcAft>
              <a:buSzPts val="1100"/>
              <a:buChar char="○"/>
              <a:defRPr/>
            </a:lvl5pPr>
            <a:lvl6pPr marL="2743200" lvl="5" indent="-298450" algn="l">
              <a:lnSpc>
                <a:spcPct val="115000"/>
              </a:lnSpc>
              <a:spcBef>
                <a:spcPts val="0"/>
              </a:spcBef>
              <a:spcAft>
                <a:spcPts val="0"/>
              </a:spcAft>
              <a:buSzPts val="1100"/>
              <a:buChar char="■"/>
              <a:defRPr/>
            </a:lvl6pPr>
            <a:lvl7pPr marL="3200400" lvl="6" indent="-298450" algn="l">
              <a:lnSpc>
                <a:spcPct val="115000"/>
              </a:lnSpc>
              <a:spcBef>
                <a:spcPts val="0"/>
              </a:spcBef>
              <a:spcAft>
                <a:spcPts val="0"/>
              </a:spcAft>
              <a:buSzPts val="1100"/>
              <a:buChar char="●"/>
              <a:defRPr/>
            </a:lvl7pPr>
            <a:lvl8pPr marL="3657600" lvl="7" indent="-298450" algn="l">
              <a:lnSpc>
                <a:spcPct val="115000"/>
              </a:lnSpc>
              <a:spcBef>
                <a:spcPts val="0"/>
              </a:spcBef>
              <a:spcAft>
                <a:spcPts val="0"/>
              </a:spcAft>
              <a:buSzPts val="1100"/>
              <a:buChar char="○"/>
              <a:defRPr/>
            </a:lvl8pPr>
            <a:lvl9pPr marL="4114800" lvl="8" indent="-298450" algn="l">
              <a:lnSpc>
                <a:spcPct val="115000"/>
              </a:lnSpc>
              <a:spcBef>
                <a:spcPts val="0"/>
              </a:spcBef>
              <a:spcAft>
                <a:spcPts val="0"/>
              </a:spcAft>
              <a:buSzPts val="1100"/>
              <a:buChar char="■"/>
              <a:defRPr/>
            </a:lvl9pPr>
          </a:lstStyle>
          <a:p>
            <a:endParaRPr/>
          </a:p>
        </p:txBody>
      </p:sp>
      <p:sp>
        <p:nvSpPr>
          <p:cNvPr id="48" name="Google Shape;48;p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9"/>
        <p:cNvGrpSpPr/>
        <p:nvPr/>
      </p:nvGrpSpPr>
      <p:grpSpPr>
        <a:xfrm>
          <a:off x="0" y="0"/>
          <a:ext cx="0" cy="0"/>
          <a:chOff x="0" y="0"/>
          <a:chExt cx="0" cy="0"/>
        </a:xfrm>
      </p:grpSpPr>
      <p:grpSp>
        <p:nvGrpSpPr>
          <p:cNvPr id="50" name="Google Shape;50;p5"/>
          <p:cNvGrpSpPr/>
          <p:nvPr/>
        </p:nvGrpSpPr>
        <p:grpSpPr>
          <a:xfrm>
            <a:off x="4406400" y="0"/>
            <a:ext cx="4737600" cy="5143065"/>
            <a:chOff x="4406400" y="0"/>
            <a:chExt cx="4737600" cy="5143065"/>
          </a:xfrm>
        </p:grpSpPr>
        <p:sp>
          <p:nvSpPr>
            <p:cNvPr id="51" name="Google Shape;51;p5"/>
            <p:cNvSpPr/>
            <p:nvPr/>
          </p:nvSpPr>
          <p:spPr>
            <a:xfrm rot="5400000">
              <a:off x="4408200" y="-1800"/>
              <a:ext cx="4734000" cy="4737600"/>
            </a:xfrm>
            <a:prstGeom prst="diagStripe">
              <a:avLst>
                <a:gd name="adj" fmla="val 49469"/>
              </a:avLst>
            </a:prstGeom>
            <a:solidFill>
              <a:schemeClr val="lt1">
                <a:alpha val="313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 name="Google Shape;52;p5"/>
            <p:cNvSpPr/>
            <p:nvPr/>
          </p:nvSpPr>
          <p:spPr>
            <a:xfrm rot="5400000">
              <a:off x="4841125" y="5700"/>
              <a:ext cx="4298100" cy="4286700"/>
            </a:xfrm>
            <a:prstGeom prst="diagStripe">
              <a:avLst>
                <a:gd name="adj" fmla="val 0"/>
              </a:avLst>
            </a:prstGeom>
            <a:solidFill>
              <a:schemeClr val="lt1">
                <a:alpha val="313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 name="Google Shape;53;p5"/>
            <p:cNvSpPr/>
            <p:nvPr/>
          </p:nvSpPr>
          <p:spPr>
            <a:xfrm rot="-5400000">
              <a:off x="5618399" y="1236468"/>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 name="Google Shape;54;p5"/>
            <p:cNvSpPr/>
            <p:nvPr/>
          </p:nvSpPr>
          <p:spPr>
            <a:xfrm flipH="1">
              <a:off x="5849857" y="1443956"/>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 name="Google Shape;55;p5"/>
            <p:cNvSpPr/>
            <p:nvPr/>
          </p:nvSpPr>
          <p:spPr>
            <a:xfrm rot="-5400000">
              <a:off x="5987081" y="2469465"/>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 name="Google Shape;56;p5"/>
            <p:cNvSpPr/>
            <p:nvPr/>
          </p:nvSpPr>
          <p:spPr>
            <a:xfrm flipH="1">
              <a:off x="6222115" y="2676953"/>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 name="Google Shape;57;p5"/>
            <p:cNvSpPr/>
            <p:nvPr/>
          </p:nvSpPr>
          <p:spPr>
            <a:xfrm rot="-5400000">
              <a:off x="6675341" y="1862018"/>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 name="Google Shape;58;p5"/>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 name="Google Shape;59;p5"/>
            <p:cNvSpPr/>
            <p:nvPr/>
          </p:nvSpPr>
          <p:spPr>
            <a:xfrm rot="-5400000">
              <a:off x="6861141" y="2477810"/>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 name="Google Shape;60;p5"/>
            <p:cNvSpPr/>
            <p:nvPr/>
          </p:nvSpPr>
          <p:spPr>
            <a:xfrm flipH="1">
              <a:off x="7965266" y="2692963"/>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 name="Google Shape;61;p5"/>
            <p:cNvSpPr/>
            <p:nvPr/>
          </p:nvSpPr>
          <p:spPr>
            <a:xfrm flipH="1">
              <a:off x="8145082" y="3308755"/>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 name="Google Shape;62;p5"/>
            <p:cNvSpPr/>
            <p:nvPr/>
          </p:nvSpPr>
          <p:spPr>
            <a:xfrm rot="-5400000">
              <a:off x="7047599" y="3095015"/>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 name="Google Shape;63;p5"/>
            <p:cNvSpPr/>
            <p:nvPr/>
          </p:nvSpPr>
          <p:spPr>
            <a:xfrm flipH="1">
              <a:off x="7276649" y="3302502"/>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 name="Google Shape;64;p5"/>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 name="Google Shape;65;p5"/>
            <p:cNvSpPr/>
            <p:nvPr/>
          </p:nvSpPr>
          <p:spPr>
            <a:xfrm flipH="1">
              <a:off x="7462448" y="3918294"/>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 name="Google Shape;66;p5"/>
            <p:cNvSpPr/>
            <p:nvPr/>
          </p:nvSpPr>
          <p:spPr>
            <a:xfrm rot="-5400000">
              <a:off x="8102491" y="3718473"/>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 name="Google Shape;67;p5"/>
            <p:cNvSpPr/>
            <p:nvPr/>
          </p:nvSpPr>
          <p:spPr>
            <a:xfrm flipH="1">
              <a:off x="8334533" y="3925960"/>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 name="Google Shape;68;p5"/>
            <p:cNvSpPr/>
            <p:nvPr/>
          </p:nvSpPr>
          <p:spPr>
            <a:xfrm rot="-5400000">
              <a:off x="8288290" y="4334265"/>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9" name="Google Shape;69;p5"/>
          <p:cNvSpPr txBox="1">
            <a:spLocks noGrp="1"/>
          </p:cNvSpPr>
          <p:nvPr>
            <p:ph type="title"/>
          </p:nvPr>
        </p:nvSpPr>
        <p:spPr>
          <a:xfrm>
            <a:off x="823850" y="2053000"/>
            <a:ext cx="4587000" cy="11487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70" name="Google Shape;70;p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71"/>
        <p:cNvGrpSpPr/>
        <p:nvPr/>
      </p:nvGrpSpPr>
      <p:grpSpPr>
        <a:xfrm>
          <a:off x="0" y="0"/>
          <a:ext cx="0" cy="0"/>
          <a:chOff x="0" y="0"/>
          <a:chExt cx="0" cy="0"/>
        </a:xfrm>
      </p:grpSpPr>
      <p:grpSp>
        <p:nvGrpSpPr>
          <p:cNvPr id="72" name="Google Shape;72;p6"/>
          <p:cNvGrpSpPr/>
          <p:nvPr/>
        </p:nvGrpSpPr>
        <p:grpSpPr>
          <a:xfrm>
            <a:off x="0" y="381001"/>
            <a:ext cx="1037850" cy="1016288"/>
            <a:chOff x="0" y="381001"/>
            <a:chExt cx="1037850" cy="1016288"/>
          </a:xfrm>
        </p:grpSpPr>
        <p:sp>
          <p:nvSpPr>
            <p:cNvPr id="73" name="Google Shape;73;p6"/>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 name="Google Shape;74;p6"/>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75" name="Google Shape;75;p6"/>
          <p:cNvSpPr txBox="1">
            <a:spLocks noGrp="1"/>
          </p:cNvSpPr>
          <p:nvPr>
            <p:ph type="title"/>
          </p:nvPr>
        </p:nvSpPr>
        <p:spPr>
          <a:xfrm>
            <a:off x="1297500" y="393750"/>
            <a:ext cx="7038900" cy="9141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76" name="Google Shape;76;p6"/>
          <p:cNvSpPr txBox="1">
            <a:spLocks noGrp="1"/>
          </p:cNvSpPr>
          <p:nvPr>
            <p:ph type="body" idx="1"/>
          </p:nvPr>
        </p:nvSpPr>
        <p:spPr>
          <a:xfrm>
            <a:off x="1297500" y="1567550"/>
            <a:ext cx="3403200" cy="2911200"/>
          </a:xfrm>
          <a:prstGeom prst="rect">
            <a:avLst/>
          </a:prstGeom>
          <a:noFill/>
          <a:ln>
            <a:noFill/>
          </a:ln>
        </p:spPr>
        <p:txBody>
          <a:bodyPr spcFirstLastPara="1" wrap="square" lIns="91425" tIns="91425" rIns="91425" bIns="91425" anchor="t" anchorCtr="0">
            <a:normAutofit/>
          </a:bodyPr>
          <a:lstStyle>
            <a:lvl1pPr marL="457200" lvl="0" indent="-311150" algn="l">
              <a:lnSpc>
                <a:spcPct val="115000"/>
              </a:lnSpc>
              <a:spcBef>
                <a:spcPts val="0"/>
              </a:spcBef>
              <a:spcAft>
                <a:spcPts val="0"/>
              </a:spcAft>
              <a:buSzPts val="1300"/>
              <a:buChar char="●"/>
              <a:defRPr/>
            </a:lvl1pPr>
            <a:lvl2pPr marL="914400" lvl="1" indent="-298450" algn="l">
              <a:lnSpc>
                <a:spcPct val="115000"/>
              </a:lnSpc>
              <a:spcBef>
                <a:spcPts val="0"/>
              </a:spcBef>
              <a:spcAft>
                <a:spcPts val="0"/>
              </a:spcAft>
              <a:buSzPts val="1100"/>
              <a:buChar char="○"/>
              <a:defRPr/>
            </a:lvl2pPr>
            <a:lvl3pPr marL="1371600" lvl="2" indent="-298450" algn="l">
              <a:lnSpc>
                <a:spcPct val="115000"/>
              </a:lnSpc>
              <a:spcBef>
                <a:spcPts val="0"/>
              </a:spcBef>
              <a:spcAft>
                <a:spcPts val="0"/>
              </a:spcAft>
              <a:buSzPts val="1100"/>
              <a:buChar char="■"/>
              <a:defRPr/>
            </a:lvl3pPr>
            <a:lvl4pPr marL="1828800" lvl="3" indent="-298450" algn="l">
              <a:lnSpc>
                <a:spcPct val="115000"/>
              </a:lnSpc>
              <a:spcBef>
                <a:spcPts val="0"/>
              </a:spcBef>
              <a:spcAft>
                <a:spcPts val="0"/>
              </a:spcAft>
              <a:buSzPts val="1100"/>
              <a:buChar char="●"/>
              <a:defRPr/>
            </a:lvl4pPr>
            <a:lvl5pPr marL="2286000" lvl="4" indent="-298450" algn="l">
              <a:lnSpc>
                <a:spcPct val="115000"/>
              </a:lnSpc>
              <a:spcBef>
                <a:spcPts val="0"/>
              </a:spcBef>
              <a:spcAft>
                <a:spcPts val="0"/>
              </a:spcAft>
              <a:buSzPts val="1100"/>
              <a:buChar char="○"/>
              <a:defRPr/>
            </a:lvl5pPr>
            <a:lvl6pPr marL="2743200" lvl="5" indent="-298450" algn="l">
              <a:lnSpc>
                <a:spcPct val="115000"/>
              </a:lnSpc>
              <a:spcBef>
                <a:spcPts val="0"/>
              </a:spcBef>
              <a:spcAft>
                <a:spcPts val="0"/>
              </a:spcAft>
              <a:buSzPts val="1100"/>
              <a:buChar char="■"/>
              <a:defRPr/>
            </a:lvl6pPr>
            <a:lvl7pPr marL="3200400" lvl="6" indent="-298450" algn="l">
              <a:lnSpc>
                <a:spcPct val="115000"/>
              </a:lnSpc>
              <a:spcBef>
                <a:spcPts val="0"/>
              </a:spcBef>
              <a:spcAft>
                <a:spcPts val="0"/>
              </a:spcAft>
              <a:buSzPts val="1100"/>
              <a:buChar char="●"/>
              <a:defRPr/>
            </a:lvl7pPr>
            <a:lvl8pPr marL="3657600" lvl="7" indent="-298450" algn="l">
              <a:lnSpc>
                <a:spcPct val="115000"/>
              </a:lnSpc>
              <a:spcBef>
                <a:spcPts val="0"/>
              </a:spcBef>
              <a:spcAft>
                <a:spcPts val="0"/>
              </a:spcAft>
              <a:buSzPts val="1100"/>
              <a:buChar char="○"/>
              <a:defRPr/>
            </a:lvl8pPr>
            <a:lvl9pPr marL="4114800" lvl="8" indent="-298450" algn="l">
              <a:lnSpc>
                <a:spcPct val="115000"/>
              </a:lnSpc>
              <a:spcBef>
                <a:spcPts val="0"/>
              </a:spcBef>
              <a:spcAft>
                <a:spcPts val="0"/>
              </a:spcAft>
              <a:buSzPts val="1100"/>
              <a:buChar char="■"/>
              <a:defRPr/>
            </a:lvl9pPr>
          </a:lstStyle>
          <a:p>
            <a:endParaRPr/>
          </a:p>
        </p:txBody>
      </p:sp>
      <p:sp>
        <p:nvSpPr>
          <p:cNvPr id="77" name="Google Shape;77;p6"/>
          <p:cNvSpPr txBox="1">
            <a:spLocks noGrp="1"/>
          </p:cNvSpPr>
          <p:nvPr>
            <p:ph type="body" idx="2"/>
          </p:nvPr>
        </p:nvSpPr>
        <p:spPr>
          <a:xfrm>
            <a:off x="4933221" y="1567550"/>
            <a:ext cx="3403200" cy="2911200"/>
          </a:xfrm>
          <a:prstGeom prst="rect">
            <a:avLst/>
          </a:prstGeom>
          <a:noFill/>
          <a:ln>
            <a:noFill/>
          </a:ln>
        </p:spPr>
        <p:txBody>
          <a:bodyPr spcFirstLastPara="1" wrap="square" lIns="91425" tIns="91425" rIns="91425" bIns="91425" anchor="t" anchorCtr="0">
            <a:normAutofit/>
          </a:bodyPr>
          <a:lstStyle>
            <a:lvl1pPr marL="457200" lvl="0" indent="-311150" algn="l">
              <a:lnSpc>
                <a:spcPct val="115000"/>
              </a:lnSpc>
              <a:spcBef>
                <a:spcPts val="0"/>
              </a:spcBef>
              <a:spcAft>
                <a:spcPts val="0"/>
              </a:spcAft>
              <a:buSzPts val="1300"/>
              <a:buChar char="●"/>
              <a:defRPr/>
            </a:lvl1pPr>
            <a:lvl2pPr marL="914400" lvl="1" indent="-298450" algn="l">
              <a:lnSpc>
                <a:spcPct val="115000"/>
              </a:lnSpc>
              <a:spcBef>
                <a:spcPts val="0"/>
              </a:spcBef>
              <a:spcAft>
                <a:spcPts val="0"/>
              </a:spcAft>
              <a:buSzPts val="1100"/>
              <a:buChar char="○"/>
              <a:defRPr/>
            </a:lvl2pPr>
            <a:lvl3pPr marL="1371600" lvl="2" indent="-298450" algn="l">
              <a:lnSpc>
                <a:spcPct val="115000"/>
              </a:lnSpc>
              <a:spcBef>
                <a:spcPts val="0"/>
              </a:spcBef>
              <a:spcAft>
                <a:spcPts val="0"/>
              </a:spcAft>
              <a:buSzPts val="1100"/>
              <a:buChar char="■"/>
              <a:defRPr/>
            </a:lvl3pPr>
            <a:lvl4pPr marL="1828800" lvl="3" indent="-298450" algn="l">
              <a:lnSpc>
                <a:spcPct val="115000"/>
              </a:lnSpc>
              <a:spcBef>
                <a:spcPts val="0"/>
              </a:spcBef>
              <a:spcAft>
                <a:spcPts val="0"/>
              </a:spcAft>
              <a:buSzPts val="1100"/>
              <a:buChar char="●"/>
              <a:defRPr/>
            </a:lvl4pPr>
            <a:lvl5pPr marL="2286000" lvl="4" indent="-298450" algn="l">
              <a:lnSpc>
                <a:spcPct val="115000"/>
              </a:lnSpc>
              <a:spcBef>
                <a:spcPts val="0"/>
              </a:spcBef>
              <a:spcAft>
                <a:spcPts val="0"/>
              </a:spcAft>
              <a:buSzPts val="1100"/>
              <a:buChar char="○"/>
              <a:defRPr/>
            </a:lvl5pPr>
            <a:lvl6pPr marL="2743200" lvl="5" indent="-298450" algn="l">
              <a:lnSpc>
                <a:spcPct val="115000"/>
              </a:lnSpc>
              <a:spcBef>
                <a:spcPts val="0"/>
              </a:spcBef>
              <a:spcAft>
                <a:spcPts val="0"/>
              </a:spcAft>
              <a:buSzPts val="1100"/>
              <a:buChar char="■"/>
              <a:defRPr/>
            </a:lvl6pPr>
            <a:lvl7pPr marL="3200400" lvl="6" indent="-298450" algn="l">
              <a:lnSpc>
                <a:spcPct val="115000"/>
              </a:lnSpc>
              <a:spcBef>
                <a:spcPts val="0"/>
              </a:spcBef>
              <a:spcAft>
                <a:spcPts val="0"/>
              </a:spcAft>
              <a:buSzPts val="1100"/>
              <a:buChar char="●"/>
              <a:defRPr/>
            </a:lvl7pPr>
            <a:lvl8pPr marL="3657600" lvl="7" indent="-298450" algn="l">
              <a:lnSpc>
                <a:spcPct val="115000"/>
              </a:lnSpc>
              <a:spcBef>
                <a:spcPts val="0"/>
              </a:spcBef>
              <a:spcAft>
                <a:spcPts val="0"/>
              </a:spcAft>
              <a:buSzPts val="1100"/>
              <a:buChar char="○"/>
              <a:defRPr/>
            </a:lvl8pPr>
            <a:lvl9pPr marL="4114800" lvl="8" indent="-298450" algn="l">
              <a:lnSpc>
                <a:spcPct val="115000"/>
              </a:lnSpc>
              <a:spcBef>
                <a:spcPts val="0"/>
              </a:spcBef>
              <a:spcAft>
                <a:spcPts val="0"/>
              </a:spcAft>
              <a:buSzPts val="1100"/>
              <a:buChar char="■"/>
              <a:defRPr/>
            </a:lvl9pPr>
          </a:lstStyle>
          <a:p>
            <a:endParaRPr/>
          </a:p>
        </p:txBody>
      </p:sp>
      <p:sp>
        <p:nvSpPr>
          <p:cNvPr id="78" name="Google Shape;78;p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9"/>
        <p:cNvGrpSpPr/>
        <p:nvPr/>
      </p:nvGrpSpPr>
      <p:grpSpPr>
        <a:xfrm>
          <a:off x="0" y="0"/>
          <a:ext cx="0" cy="0"/>
          <a:chOff x="0" y="0"/>
          <a:chExt cx="0" cy="0"/>
        </a:xfrm>
      </p:grpSpPr>
      <p:grpSp>
        <p:nvGrpSpPr>
          <p:cNvPr id="80" name="Google Shape;80;p7"/>
          <p:cNvGrpSpPr/>
          <p:nvPr/>
        </p:nvGrpSpPr>
        <p:grpSpPr>
          <a:xfrm>
            <a:off x="0" y="381001"/>
            <a:ext cx="1037850" cy="1016288"/>
            <a:chOff x="0" y="381001"/>
            <a:chExt cx="1037850" cy="1016288"/>
          </a:xfrm>
        </p:grpSpPr>
        <p:sp>
          <p:nvSpPr>
            <p:cNvPr id="81" name="Google Shape;81;p7"/>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 name="Google Shape;82;p7"/>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3" name="Google Shape;83;p7"/>
          <p:cNvSpPr txBox="1">
            <a:spLocks noGrp="1"/>
          </p:cNvSpPr>
          <p:nvPr>
            <p:ph type="title"/>
          </p:nvPr>
        </p:nvSpPr>
        <p:spPr>
          <a:xfrm>
            <a:off x="1297500" y="393750"/>
            <a:ext cx="7038900" cy="9141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84" name="Google Shape;84;p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85"/>
        <p:cNvGrpSpPr/>
        <p:nvPr/>
      </p:nvGrpSpPr>
      <p:grpSpPr>
        <a:xfrm>
          <a:off x="0" y="0"/>
          <a:ext cx="0" cy="0"/>
          <a:chOff x="0" y="0"/>
          <a:chExt cx="0" cy="0"/>
        </a:xfrm>
      </p:grpSpPr>
      <p:grpSp>
        <p:nvGrpSpPr>
          <p:cNvPr id="86" name="Google Shape;86;p8"/>
          <p:cNvGrpSpPr/>
          <p:nvPr/>
        </p:nvGrpSpPr>
        <p:grpSpPr>
          <a:xfrm>
            <a:off x="0" y="381001"/>
            <a:ext cx="1037850" cy="1016288"/>
            <a:chOff x="0" y="381001"/>
            <a:chExt cx="1037850" cy="1016288"/>
          </a:xfrm>
        </p:grpSpPr>
        <p:sp>
          <p:nvSpPr>
            <p:cNvPr id="87" name="Google Shape;87;p8"/>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 name="Google Shape;88;p8"/>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9" name="Google Shape;89;p8"/>
          <p:cNvSpPr txBox="1">
            <a:spLocks noGrp="1"/>
          </p:cNvSpPr>
          <p:nvPr>
            <p:ph type="title"/>
          </p:nvPr>
        </p:nvSpPr>
        <p:spPr>
          <a:xfrm>
            <a:off x="1297500" y="393750"/>
            <a:ext cx="3798900" cy="14931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90" name="Google Shape;90;p8"/>
          <p:cNvSpPr txBox="1">
            <a:spLocks noGrp="1"/>
          </p:cNvSpPr>
          <p:nvPr>
            <p:ph type="body" idx="1"/>
          </p:nvPr>
        </p:nvSpPr>
        <p:spPr>
          <a:xfrm>
            <a:off x="1297500" y="1972550"/>
            <a:ext cx="3798900" cy="2415900"/>
          </a:xfrm>
          <a:prstGeom prst="rect">
            <a:avLst/>
          </a:prstGeom>
          <a:noFill/>
          <a:ln>
            <a:noFill/>
          </a:ln>
        </p:spPr>
        <p:txBody>
          <a:bodyPr spcFirstLastPara="1" wrap="square" lIns="91425" tIns="91425" rIns="91425" bIns="91425" anchor="t" anchorCtr="0">
            <a:normAutofit/>
          </a:bodyPr>
          <a:lstStyle>
            <a:lvl1pPr marL="457200" lvl="0" indent="-311150" algn="l">
              <a:lnSpc>
                <a:spcPct val="115000"/>
              </a:lnSpc>
              <a:spcBef>
                <a:spcPts val="0"/>
              </a:spcBef>
              <a:spcAft>
                <a:spcPts val="0"/>
              </a:spcAft>
              <a:buSzPts val="1300"/>
              <a:buChar char="●"/>
              <a:defRPr/>
            </a:lvl1pPr>
            <a:lvl2pPr marL="914400" lvl="1" indent="-298450" algn="l">
              <a:lnSpc>
                <a:spcPct val="115000"/>
              </a:lnSpc>
              <a:spcBef>
                <a:spcPts val="0"/>
              </a:spcBef>
              <a:spcAft>
                <a:spcPts val="0"/>
              </a:spcAft>
              <a:buSzPts val="1100"/>
              <a:buChar char="○"/>
              <a:defRPr/>
            </a:lvl2pPr>
            <a:lvl3pPr marL="1371600" lvl="2" indent="-298450" algn="l">
              <a:lnSpc>
                <a:spcPct val="115000"/>
              </a:lnSpc>
              <a:spcBef>
                <a:spcPts val="0"/>
              </a:spcBef>
              <a:spcAft>
                <a:spcPts val="0"/>
              </a:spcAft>
              <a:buSzPts val="1100"/>
              <a:buChar char="■"/>
              <a:defRPr/>
            </a:lvl3pPr>
            <a:lvl4pPr marL="1828800" lvl="3" indent="-298450" algn="l">
              <a:lnSpc>
                <a:spcPct val="115000"/>
              </a:lnSpc>
              <a:spcBef>
                <a:spcPts val="0"/>
              </a:spcBef>
              <a:spcAft>
                <a:spcPts val="0"/>
              </a:spcAft>
              <a:buSzPts val="1100"/>
              <a:buChar char="●"/>
              <a:defRPr/>
            </a:lvl4pPr>
            <a:lvl5pPr marL="2286000" lvl="4" indent="-298450" algn="l">
              <a:lnSpc>
                <a:spcPct val="115000"/>
              </a:lnSpc>
              <a:spcBef>
                <a:spcPts val="0"/>
              </a:spcBef>
              <a:spcAft>
                <a:spcPts val="0"/>
              </a:spcAft>
              <a:buSzPts val="1100"/>
              <a:buChar char="○"/>
              <a:defRPr/>
            </a:lvl5pPr>
            <a:lvl6pPr marL="2743200" lvl="5" indent="-298450" algn="l">
              <a:lnSpc>
                <a:spcPct val="115000"/>
              </a:lnSpc>
              <a:spcBef>
                <a:spcPts val="0"/>
              </a:spcBef>
              <a:spcAft>
                <a:spcPts val="0"/>
              </a:spcAft>
              <a:buSzPts val="1100"/>
              <a:buChar char="■"/>
              <a:defRPr/>
            </a:lvl6pPr>
            <a:lvl7pPr marL="3200400" lvl="6" indent="-298450" algn="l">
              <a:lnSpc>
                <a:spcPct val="115000"/>
              </a:lnSpc>
              <a:spcBef>
                <a:spcPts val="0"/>
              </a:spcBef>
              <a:spcAft>
                <a:spcPts val="0"/>
              </a:spcAft>
              <a:buSzPts val="1100"/>
              <a:buChar char="●"/>
              <a:defRPr/>
            </a:lvl7pPr>
            <a:lvl8pPr marL="3657600" lvl="7" indent="-298450" algn="l">
              <a:lnSpc>
                <a:spcPct val="115000"/>
              </a:lnSpc>
              <a:spcBef>
                <a:spcPts val="0"/>
              </a:spcBef>
              <a:spcAft>
                <a:spcPts val="0"/>
              </a:spcAft>
              <a:buSzPts val="1100"/>
              <a:buChar char="○"/>
              <a:defRPr/>
            </a:lvl8pPr>
            <a:lvl9pPr marL="4114800" lvl="8" indent="-298450" algn="l">
              <a:lnSpc>
                <a:spcPct val="115000"/>
              </a:lnSpc>
              <a:spcBef>
                <a:spcPts val="0"/>
              </a:spcBef>
              <a:spcAft>
                <a:spcPts val="0"/>
              </a:spcAft>
              <a:buSzPts val="1100"/>
              <a:buChar char="■"/>
              <a:defRPr/>
            </a:lvl9pPr>
          </a:lstStyle>
          <a:p>
            <a:endParaRPr/>
          </a:p>
        </p:txBody>
      </p:sp>
      <p:sp>
        <p:nvSpPr>
          <p:cNvPr id="91" name="Google Shape;91;p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92"/>
        <p:cNvGrpSpPr/>
        <p:nvPr/>
      </p:nvGrpSpPr>
      <p:grpSpPr>
        <a:xfrm>
          <a:off x="0" y="0"/>
          <a:ext cx="0" cy="0"/>
          <a:chOff x="0" y="0"/>
          <a:chExt cx="0" cy="0"/>
        </a:xfrm>
      </p:grpSpPr>
      <p:grpSp>
        <p:nvGrpSpPr>
          <p:cNvPr id="93" name="Google Shape;93;p9"/>
          <p:cNvGrpSpPr/>
          <p:nvPr/>
        </p:nvGrpSpPr>
        <p:grpSpPr>
          <a:xfrm>
            <a:off x="4406400" y="0"/>
            <a:ext cx="4737600" cy="5143500"/>
            <a:chOff x="4406400" y="0"/>
            <a:chExt cx="4737600" cy="5143500"/>
          </a:xfrm>
        </p:grpSpPr>
        <p:sp>
          <p:nvSpPr>
            <p:cNvPr id="94" name="Google Shape;94;p9"/>
            <p:cNvSpPr/>
            <p:nvPr/>
          </p:nvSpPr>
          <p:spPr>
            <a:xfrm rot="5400000">
              <a:off x="4407900" y="-1500"/>
              <a:ext cx="4734600" cy="4737600"/>
            </a:xfrm>
            <a:prstGeom prst="diagStripe">
              <a:avLst>
                <a:gd name="adj" fmla="val 49469"/>
              </a:avLst>
            </a:prstGeom>
            <a:solidFill>
              <a:schemeClr val="lt1">
                <a:alpha val="313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 name="Google Shape;95;p9"/>
            <p:cNvSpPr/>
            <p:nvPr/>
          </p:nvSpPr>
          <p:spPr>
            <a:xfrm rot="5400000">
              <a:off x="4840825" y="6000"/>
              <a:ext cx="4298700" cy="4286700"/>
            </a:xfrm>
            <a:prstGeom prst="diagStripe">
              <a:avLst>
                <a:gd name="adj" fmla="val 0"/>
              </a:avLst>
            </a:prstGeom>
            <a:solidFill>
              <a:schemeClr val="lt1">
                <a:alpha val="313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 name="Google Shape;96;p9"/>
            <p:cNvSpPr/>
            <p:nvPr/>
          </p:nvSpPr>
          <p:spPr>
            <a:xfrm rot="-5400000">
              <a:off x="5618399" y="1236641"/>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 name="Google Shape;97;p9"/>
            <p:cNvSpPr/>
            <p:nvPr/>
          </p:nvSpPr>
          <p:spPr>
            <a:xfrm flipH="1">
              <a:off x="5849857" y="1444078"/>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 name="Google Shape;98;p9"/>
            <p:cNvSpPr/>
            <p:nvPr/>
          </p:nvSpPr>
          <p:spPr>
            <a:xfrm rot="-5400000">
              <a:off x="5987081" y="2469743"/>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 name="Google Shape;99;p9"/>
            <p:cNvSpPr/>
            <p:nvPr/>
          </p:nvSpPr>
          <p:spPr>
            <a:xfrm flipH="1">
              <a:off x="6222115" y="2677179"/>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 name="Google Shape;100;p9"/>
            <p:cNvSpPr/>
            <p:nvPr/>
          </p:nvSpPr>
          <p:spPr>
            <a:xfrm rot="-5400000">
              <a:off x="6675341" y="1862244"/>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 name="Google Shape;101;p9"/>
            <p:cNvSpPr/>
            <p:nvPr/>
          </p:nvSpPr>
          <p:spPr>
            <a:xfrm flipH="1">
              <a:off x="6908099" y="2069680"/>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 name="Google Shape;102;p9"/>
            <p:cNvSpPr/>
            <p:nvPr/>
          </p:nvSpPr>
          <p:spPr>
            <a:xfrm rot="-5400000">
              <a:off x="6861141" y="2478088"/>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 name="Google Shape;103;p9"/>
            <p:cNvSpPr/>
            <p:nvPr/>
          </p:nvSpPr>
          <p:spPr>
            <a:xfrm flipH="1">
              <a:off x="7965266" y="2693191"/>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 name="Google Shape;104;p9"/>
            <p:cNvSpPr/>
            <p:nvPr/>
          </p:nvSpPr>
          <p:spPr>
            <a:xfrm flipH="1">
              <a:off x="8145082" y="3309036"/>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 name="Google Shape;105;p9"/>
            <p:cNvSpPr/>
            <p:nvPr/>
          </p:nvSpPr>
          <p:spPr>
            <a:xfrm rot="-5400000">
              <a:off x="7047599" y="3095345"/>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 name="Google Shape;106;p9"/>
            <p:cNvSpPr/>
            <p:nvPr/>
          </p:nvSpPr>
          <p:spPr>
            <a:xfrm flipH="1">
              <a:off x="7276649" y="3302781"/>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 name="Google Shape;107;p9"/>
            <p:cNvSpPr/>
            <p:nvPr/>
          </p:nvSpPr>
          <p:spPr>
            <a:xfrm rot="-5400000">
              <a:off x="7227414" y="3711189"/>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 name="Google Shape;108;p9"/>
            <p:cNvSpPr/>
            <p:nvPr/>
          </p:nvSpPr>
          <p:spPr>
            <a:xfrm flipH="1">
              <a:off x="7462448" y="3918625"/>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 name="Google Shape;109;p9"/>
            <p:cNvSpPr/>
            <p:nvPr/>
          </p:nvSpPr>
          <p:spPr>
            <a:xfrm rot="-5400000">
              <a:off x="8102491" y="3718856"/>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 name="Google Shape;110;p9"/>
            <p:cNvSpPr/>
            <p:nvPr/>
          </p:nvSpPr>
          <p:spPr>
            <a:xfrm flipH="1">
              <a:off x="8334533" y="3926292"/>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 name="Google Shape;111;p9"/>
            <p:cNvSpPr/>
            <p:nvPr/>
          </p:nvSpPr>
          <p:spPr>
            <a:xfrm rot="-5400000">
              <a:off x="8288290" y="4334700"/>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12" name="Google Shape;112;p9"/>
          <p:cNvSpPr txBox="1">
            <a:spLocks noGrp="1"/>
          </p:cNvSpPr>
          <p:nvPr>
            <p:ph type="title"/>
          </p:nvPr>
        </p:nvSpPr>
        <p:spPr>
          <a:xfrm>
            <a:off x="823850" y="866775"/>
            <a:ext cx="4587000" cy="35211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13" name="Google Shape;113;p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14"/>
        <p:cNvGrpSpPr/>
        <p:nvPr/>
      </p:nvGrpSpPr>
      <p:grpSpPr>
        <a:xfrm>
          <a:off x="0" y="0"/>
          <a:ext cx="0" cy="0"/>
          <a:chOff x="0" y="0"/>
          <a:chExt cx="0" cy="0"/>
        </a:xfrm>
      </p:grpSpPr>
      <p:grpSp>
        <p:nvGrpSpPr>
          <p:cNvPr id="115" name="Google Shape;115;p10"/>
          <p:cNvGrpSpPr/>
          <p:nvPr/>
        </p:nvGrpSpPr>
        <p:grpSpPr>
          <a:xfrm>
            <a:off x="0" y="381001"/>
            <a:ext cx="1037850" cy="1016288"/>
            <a:chOff x="0" y="381001"/>
            <a:chExt cx="1037850" cy="1016288"/>
          </a:xfrm>
        </p:grpSpPr>
        <p:sp>
          <p:nvSpPr>
            <p:cNvPr id="116" name="Google Shape;116;p10"/>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 name="Google Shape;117;p10"/>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18" name="Google Shape;118;p10"/>
          <p:cNvSpPr txBox="1">
            <a:spLocks noGrp="1"/>
          </p:cNvSpPr>
          <p:nvPr>
            <p:ph type="title"/>
          </p:nvPr>
        </p:nvSpPr>
        <p:spPr>
          <a:xfrm>
            <a:off x="1297500" y="1658325"/>
            <a:ext cx="3036300" cy="1751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119" name="Google Shape;119;p10"/>
          <p:cNvSpPr txBox="1">
            <a:spLocks noGrp="1"/>
          </p:cNvSpPr>
          <p:nvPr>
            <p:ph type="subTitle" idx="1"/>
          </p:nvPr>
        </p:nvSpPr>
        <p:spPr>
          <a:xfrm>
            <a:off x="1297500" y="3538000"/>
            <a:ext cx="3036300" cy="5061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1300"/>
              <a:buNone/>
              <a:defRPr/>
            </a:lvl1pPr>
            <a:lvl2pPr lvl="1" algn="l">
              <a:lnSpc>
                <a:spcPct val="100000"/>
              </a:lnSpc>
              <a:spcBef>
                <a:spcPts val="0"/>
              </a:spcBef>
              <a:spcAft>
                <a:spcPts val="0"/>
              </a:spcAft>
              <a:buSzPts val="1300"/>
              <a:buNone/>
              <a:defRPr sz="1300"/>
            </a:lvl2pPr>
            <a:lvl3pPr lvl="2" algn="l">
              <a:lnSpc>
                <a:spcPct val="100000"/>
              </a:lnSpc>
              <a:spcBef>
                <a:spcPts val="0"/>
              </a:spcBef>
              <a:spcAft>
                <a:spcPts val="0"/>
              </a:spcAft>
              <a:buSzPts val="1300"/>
              <a:buNone/>
              <a:defRPr sz="1300"/>
            </a:lvl3pPr>
            <a:lvl4pPr lvl="3" algn="l">
              <a:lnSpc>
                <a:spcPct val="100000"/>
              </a:lnSpc>
              <a:spcBef>
                <a:spcPts val="0"/>
              </a:spcBef>
              <a:spcAft>
                <a:spcPts val="0"/>
              </a:spcAft>
              <a:buSzPts val="1300"/>
              <a:buNone/>
              <a:defRPr sz="1300"/>
            </a:lvl4pPr>
            <a:lvl5pPr lvl="4" algn="l">
              <a:lnSpc>
                <a:spcPct val="100000"/>
              </a:lnSpc>
              <a:spcBef>
                <a:spcPts val="0"/>
              </a:spcBef>
              <a:spcAft>
                <a:spcPts val="0"/>
              </a:spcAft>
              <a:buSzPts val="1300"/>
              <a:buNone/>
              <a:defRPr sz="1300"/>
            </a:lvl5pPr>
            <a:lvl6pPr lvl="5" algn="l">
              <a:lnSpc>
                <a:spcPct val="100000"/>
              </a:lnSpc>
              <a:spcBef>
                <a:spcPts val="0"/>
              </a:spcBef>
              <a:spcAft>
                <a:spcPts val="0"/>
              </a:spcAft>
              <a:buSzPts val="1300"/>
              <a:buNone/>
              <a:defRPr sz="1300"/>
            </a:lvl6pPr>
            <a:lvl7pPr lvl="6" algn="l">
              <a:lnSpc>
                <a:spcPct val="100000"/>
              </a:lnSpc>
              <a:spcBef>
                <a:spcPts val="0"/>
              </a:spcBef>
              <a:spcAft>
                <a:spcPts val="0"/>
              </a:spcAft>
              <a:buSzPts val="1300"/>
              <a:buNone/>
              <a:defRPr sz="1300"/>
            </a:lvl7pPr>
            <a:lvl8pPr lvl="7" algn="l">
              <a:lnSpc>
                <a:spcPct val="100000"/>
              </a:lnSpc>
              <a:spcBef>
                <a:spcPts val="0"/>
              </a:spcBef>
              <a:spcAft>
                <a:spcPts val="0"/>
              </a:spcAft>
              <a:buSzPts val="1300"/>
              <a:buNone/>
              <a:defRPr sz="1300"/>
            </a:lvl8pPr>
            <a:lvl9pPr lvl="8" algn="l">
              <a:lnSpc>
                <a:spcPct val="100000"/>
              </a:lnSpc>
              <a:spcBef>
                <a:spcPts val="0"/>
              </a:spcBef>
              <a:spcAft>
                <a:spcPts val="0"/>
              </a:spcAft>
              <a:buSzPts val="1300"/>
              <a:buNone/>
              <a:defRPr sz="1300"/>
            </a:lvl9pPr>
          </a:lstStyle>
          <a:p>
            <a:endParaRPr/>
          </a:p>
        </p:txBody>
      </p:sp>
      <p:sp>
        <p:nvSpPr>
          <p:cNvPr id="120" name="Google Shape;120;p10"/>
          <p:cNvSpPr txBox="1">
            <a:spLocks noGrp="1"/>
          </p:cNvSpPr>
          <p:nvPr>
            <p:ph type="body" idx="2"/>
          </p:nvPr>
        </p:nvSpPr>
        <p:spPr>
          <a:xfrm>
            <a:off x="4648200" y="1696600"/>
            <a:ext cx="3676800" cy="2347500"/>
          </a:xfrm>
          <a:prstGeom prst="rect">
            <a:avLst/>
          </a:prstGeom>
          <a:noFill/>
          <a:ln>
            <a:noFill/>
          </a:ln>
        </p:spPr>
        <p:txBody>
          <a:bodyPr spcFirstLastPara="1" wrap="square" lIns="91425" tIns="91425" rIns="91425" bIns="91425" anchor="t" anchorCtr="0">
            <a:normAutofit/>
          </a:bodyPr>
          <a:lstStyle>
            <a:lvl1pPr marL="457200" lvl="0" indent="-311150" algn="l">
              <a:lnSpc>
                <a:spcPct val="115000"/>
              </a:lnSpc>
              <a:spcBef>
                <a:spcPts val="0"/>
              </a:spcBef>
              <a:spcAft>
                <a:spcPts val="0"/>
              </a:spcAft>
              <a:buSzPts val="1300"/>
              <a:buChar char="●"/>
              <a:defRPr/>
            </a:lvl1pPr>
            <a:lvl2pPr marL="914400" lvl="1" indent="-298450" algn="l">
              <a:lnSpc>
                <a:spcPct val="115000"/>
              </a:lnSpc>
              <a:spcBef>
                <a:spcPts val="0"/>
              </a:spcBef>
              <a:spcAft>
                <a:spcPts val="0"/>
              </a:spcAft>
              <a:buSzPts val="1100"/>
              <a:buChar char="○"/>
              <a:defRPr/>
            </a:lvl2pPr>
            <a:lvl3pPr marL="1371600" lvl="2" indent="-298450" algn="l">
              <a:lnSpc>
                <a:spcPct val="115000"/>
              </a:lnSpc>
              <a:spcBef>
                <a:spcPts val="0"/>
              </a:spcBef>
              <a:spcAft>
                <a:spcPts val="0"/>
              </a:spcAft>
              <a:buSzPts val="1100"/>
              <a:buChar char="■"/>
              <a:defRPr/>
            </a:lvl3pPr>
            <a:lvl4pPr marL="1828800" lvl="3" indent="-298450" algn="l">
              <a:lnSpc>
                <a:spcPct val="115000"/>
              </a:lnSpc>
              <a:spcBef>
                <a:spcPts val="0"/>
              </a:spcBef>
              <a:spcAft>
                <a:spcPts val="0"/>
              </a:spcAft>
              <a:buSzPts val="1100"/>
              <a:buChar char="●"/>
              <a:defRPr/>
            </a:lvl4pPr>
            <a:lvl5pPr marL="2286000" lvl="4" indent="-298450" algn="l">
              <a:lnSpc>
                <a:spcPct val="115000"/>
              </a:lnSpc>
              <a:spcBef>
                <a:spcPts val="0"/>
              </a:spcBef>
              <a:spcAft>
                <a:spcPts val="0"/>
              </a:spcAft>
              <a:buSzPts val="1100"/>
              <a:buChar char="○"/>
              <a:defRPr/>
            </a:lvl5pPr>
            <a:lvl6pPr marL="2743200" lvl="5" indent="-298450" algn="l">
              <a:lnSpc>
                <a:spcPct val="115000"/>
              </a:lnSpc>
              <a:spcBef>
                <a:spcPts val="0"/>
              </a:spcBef>
              <a:spcAft>
                <a:spcPts val="0"/>
              </a:spcAft>
              <a:buSzPts val="1100"/>
              <a:buChar char="■"/>
              <a:defRPr/>
            </a:lvl6pPr>
            <a:lvl7pPr marL="3200400" lvl="6" indent="-298450" algn="l">
              <a:lnSpc>
                <a:spcPct val="115000"/>
              </a:lnSpc>
              <a:spcBef>
                <a:spcPts val="0"/>
              </a:spcBef>
              <a:spcAft>
                <a:spcPts val="0"/>
              </a:spcAft>
              <a:buSzPts val="1100"/>
              <a:buChar char="●"/>
              <a:defRPr/>
            </a:lvl7pPr>
            <a:lvl8pPr marL="3657600" lvl="7" indent="-298450" algn="l">
              <a:lnSpc>
                <a:spcPct val="115000"/>
              </a:lnSpc>
              <a:spcBef>
                <a:spcPts val="0"/>
              </a:spcBef>
              <a:spcAft>
                <a:spcPts val="0"/>
              </a:spcAft>
              <a:buSzPts val="1100"/>
              <a:buChar char="○"/>
              <a:defRPr/>
            </a:lvl8pPr>
            <a:lvl9pPr marL="4114800" lvl="8" indent="-298450" algn="l">
              <a:lnSpc>
                <a:spcPct val="115000"/>
              </a:lnSpc>
              <a:spcBef>
                <a:spcPts val="0"/>
              </a:spcBef>
              <a:spcAft>
                <a:spcPts val="0"/>
              </a:spcAft>
              <a:buSzPts val="1100"/>
              <a:buChar char="■"/>
              <a:defRPr/>
            </a:lvl9pPr>
          </a:lstStyle>
          <a:p>
            <a:endParaRPr/>
          </a:p>
        </p:txBody>
      </p:sp>
      <p:sp>
        <p:nvSpPr>
          <p:cNvPr id="121" name="Google Shape;121;p1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focus">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marR="0" lvl="0"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1pPr>
            <a:lvl2pPr marR="0" lvl="1"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2pPr>
            <a:lvl3pPr marR="0" lvl="2"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3pPr>
            <a:lvl4pPr marR="0" lvl="3"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4pPr>
            <a:lvl5pPr marR="0" lvl="4"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5pPr>
            <a:lvl6pPr marR="0" lvl="5"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6pPr>
            <a:lvl7pPr marR="0" lvl="6"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7pPr>
            <a:lvl8pPr marR="0" lvl="7"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8pPr>
            <a:lvl9pPr marR="0" lvl="8"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marR="0" lvl="0" indent="-311150" algn="l" rtl="0">
              <a:lnSpc>
                <a:spcPct val="115000"/>
              </a:lnSpc>
              <a:spcBef>
                <a:spcPts val="0"/>
              </a:spcBef>
              <a:spcAft>
                <a:spcPts val="0"/>
              </a:spcAft>
              <a:buClr>
                <a:schemeClr val="lt1"/>
              </a:buClr>
              <a:buSzPts val="1300"/>
              <a:buFont typeface="Lato"/>
              <a:buChar char="●"/>
              <a:defRPr sz="1300" b="0" i="0" u="none" strike="noStrike" cap="none">
                <a:solidFill>
                  <a:schemeClr val="lt1"/>
                </a:solidFill>
                <a:latin typeface="Lato"/>
                <a:ea typeface="Lato"/>
                <a:cs typeface="Lato"/>
                <a:sym typeface="Lato"/>
              </a:defRPr>
            </a:lvl1pPr>
            <a:lvl2pPr marL="914400" marR="0" lvl="1" indent="-298450" algn="l" rtl="0">
              <a:lnSpc>
                <a:spcPct val="115000"/>
              </a:lnSpc>
              <a:spcBef>
                <a:spcPts val="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2pPr>
            <a:lvl3pPr marL="1371600" marR="0" lvl="2" indent="-298450" algn="l" rtl="0">
              <a:lnSpc>
                <a:spcPct val="115000"/>
              </a:lnSpc>
              <a:spcBef>
                <a:spcPts val="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3pPr>
            <a:lvl4pPr marL="1828800" marR="0" lvl="3" indent="-298450" algn="l" rtl="0">
              <a:lnSpc>
                <a:spcPct val="115000"/>
              </a:lnSpc>
              <a:spcBef>
                <a:spcPts val="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4pPr>
            <a:lvl5pPr marL="2286000" marR="0" lvl="4" indent="-298450" algn="l" rtl="0">
              <a:lnSpc>
                <a:spcPct val="115000"/>
              </a:lnSpc>
              <a:spcBef>
                <a:spcPts val="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5pPr>
            <a:lvl6pPr marL="2743200" marR="0" lvl="5" indent="-298450" algn="l" rtl="0">
              <a:lnSpc>
                <a:spcPct val="115000"/>
              </a:lnSpc>
              <a:spcBef>
                <a:spcPts val="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6pPr>
            <a:lvl7pPr marL="3200400" marR="0" lvl="6" indent="-298450" algn="l" rtl="0">
              <a:lnSpc>
                <a:spcPct val="115000"/>
              </a:lnSpc>
              <a:spcBef>
                <a:spcPts val="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7pPr>
            <a:lvl8pPr marL="3657600" marR="0" lvl="7" indent="-298450" algn="l" rtl="0">
              <a:lnSpc>
                <a:spcPct val="115000"/>
              </a:lnSpc>
              <a:spcBef>
                <a:spcPts val="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8pPr>
            <a:lvl9pPr marL="4114800" marR="0" lvl="8" indent="-298450" algn="l" rtl="0">
              <a:lnSpc>
                <a:spcPct val="115000"/>
              </a:lnSpc>
              <a:spcBef>
                <a:spcPts val="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13"/>
          <p:cNvSpPr txBox="1">
            <a:spLocks noGrp="1"/>
          </p:cNvSpPr>
          <p:nvPr>
            <p:ph type="ctrTitle"/>
          </p:nvPr>
        </p:nvSpPr>
        <p:spPr>
          <a:xfrm>
            <a:off x="3537150" y="1578400"/>
            <a:ext cx="5017500" cy="15789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4000"/>
              <a:buNone/>
            </a:pPr>
            <a:r>
              <a:rPr lang="en"/>
              <a:t>Laundry WebApp</a:t>
            </a:r>
            <a:endParaRPr/>
          </a:p>
        </p:txBody>
      </p:sp>
      <p:sp>
        <p:nvSpPr>
          <p:cNvPr id="135" name="Google Shape;135;p13"/>
          <p:cNvSpPr txBox="1">
            <a:spLocks noGrp="1"/>
          </p:cNvSpPr>
          <p:nvPr>
            <p:ph type="subTitle" idx="1"/>
          </p:nvPr>
        </p:nvSpPr>
        <p:spPr>
          <a:xfrm>
            <a:off x="5083950" y="3924925"/>
            <a:ext cx="3470700" cy="506100"/>
          </a:xfrm>
          <a:prstGeom prst="rect">
            <a:avLst/>
          </a:prstGeom>
          <a:noFill/>
          <a:ln>
            <a:noFill/>
          </a:ln>
        </p:spPr>
        <p:txBody>
          <a:bodyPr spcFirstLastPara="1" wrap="square" lIns="91425" tIns="91425" rIns="91425" bIns="91425" anchor="t" anchorCtr="0">
            <a:normAutofit fontScale="92500" lnSpcReduction="20000"/>
          </a:bodyPr>
          <a:lstStyle/>
          <a:p>
            <a:pPr marL="0" lvl="0" indent="0" algn="l" rtl="0">
              <a:lnSpc>
                <a:spcPct val="100000"/>
              </a:lnSpc>
              <a:spcBef>
                <a:spcPts val="0"/>
              </a:spcBef>
              <a:spcAft>
                <a:spcPts val="0"/>
              </a:spcAft>
              <a:buSzPct val="108108"/>
              <a:buNone/>
            </a:pPr>
            <a:r>
              <a:rPr lang="en"/>
              <a:t>By - Japesh Sikri (189302141)</a:t>
            </a:r>
            <a:endParaRPr/>
          </a:p>
          <a:p>
            <a:pPr marL="0" lvl="0" indent="0" algn="l" rtl="0">
              <a:lnSpc>
                <a:spcPct val="100000"/>
              </a:lnSpc>
              <a:spcBef>
                <a:spcPts val="0"/>
              </a:spcBef>
              <a:spcAft>
                <a:spcPts val="0"/>
              </a:spcAft>
              <a:buSzPct val="108108"/>
              <a:buNone/>
            </a:pPr>
            <a:r>
              <a:rPr lang="en"/>
              <a:t>    &amp;  Harsh Rajput (189302133)</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22"/>
          <p:cNvSpPr txBox="1">
            <a:spLocks noGrp="1"/>
          </p:cNvSpPr>
          <p:nvPr>
            <p:ph type="title"/>
          </p:nvPr>
        </p:nvSpPr>
        <p:spPr>
          <a:xfrm>
            <a:off x="1297500" y="393750"/>
            <a:ext cx="7038900" cy="9141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2400"/>
              <a:buNone/>
            </a:pPr>
            <a:r>
              <a:rPr lang="en" sz="3000"/>
              <a:t>Navbar</a:t>
            </a:r>
            <a:endParaRPr sz="3000"/>
          </a:p>
        </p:txBody>
      </p:sp>
      <p:sp>
        <p:nvSpPr>
          <p:cNvPr id="192" name="Google Shape;192;p22"/>
          <p:cNvSpPr txBox="1">
            <a:spLocks noGrp="1"/>
          </p:cNvSpPr>
          <p:nvPr>
            <p:ph type="body" idx="1"/>
          </p:nvPr>
        </p:nvSpPr>
        <p:spPr>
          <a:xfrm>
            <a:off x="1297500" y="1567550"/>
            <a:ext cx="2956500" cy="29112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1200"/>
              </a:spcAft>
              <a:buSzPts val="1300"/>
              <a:buNone/>
            </a:pPr>
            <a:r>
              <a:rPr lang="en" sz="1900"/>
              <a:t>A basic navbar to navigate through the pages responsive to mobile devices as well.</a:t>
            </a:r>
            <a:endParaRPr sz="1900"/>
          </a:p>
        </p:txBody>
      </p:sp>
      <p:pic>
        <p:nvPicPr>
          <p:cNvPr id="193" name="Google Shape;193;p22"/>
          <p:cNvPicPr preferRelativeResize="0"/>
          <p:nvPr/>
        </p:nvPicPr>
        <p:blipFill>
          <a:blip r:embed="rId3">
            <a:alphaModFix/>
          </a:blip>
          <a:stretch>
            <a:fillRect/>
          </a:stretch>
        </p:blipFill>
        <p:spPr>
          <a:xfrm>
            <a:off x="2191050" y="3905425"/>
            <a:ext cx="6352887" cy="359950"/>
          </a:xfrm>
          <a:prstGeom prst="rect">
            <a:avLst/>
          </a:prstGeom>
          <a:noFill/>
          <a:ln>
            <a:noFill/>
          </a:ln>
        </p:spPr>
      </p:pic>
      <p:pic>
        <p:nvPicPr>
          <p:cNvPr id="194" name="Google Shape;194;p22"/>
          <p:cNvPicPr preferRelativeResize="0"/>
          <p:nvPr/>
        </p:nvPicPr>
        <p:blipFill>
          <a:blip r:embed="rId4">
            <a:alphaModFix/>
          </a:blip>
          <a:stretch>
            <a:fillRect/>
          </a:stretch>
        </p:blipFill>
        <p:spPr>
          <a:xfrm>
            <a:off x="5070775" y="1567550"/>
            <a:ext cx="3695700" cy="5524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23"/>
          <p:cNvSpPr txBox="1">
            <a:spLocks noGrp="1"/>
          </p:cNvSpPr>
          <p:nvPr>
            <p:ph type="title"/>
          </p:nvPr>
        </p:nvSpPr>
        <p:spPr>
          <a:xfrm>
            <a:off x="1297500" y="393750"/>
            <a:ext cx="7038900" cy="9141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2400"/>
              <a:buNone/>
            </a:pPr>
            <a:r>
              <a:rPr lang="en"/>
              <a:t>Dashboard</a:t>
            </a:r>
            <a:endParaRPr/>
          </a:p>
        </p:txBody>
      </p:sp>
      <p:pic>
        <p:nvPicPr>
          <p:cNvPr id="200" name="Google Shape;200;p23"/>
          <p:cNvPicPr preferRelativeResize="0"/>
          <p:nvPr/>
        </p:nvPicPr>
        <p:blipFill>
          <a:blip r:embed="rId3">
            <a:alphaModFix/>
          </a:blip>
          <a:stretch>
            <a:fillRect/>
          </a:stretch>
        </p:blipFill>
        <p:spPr>
          <a:xfrm>
            <a:off x="1684750" y="1117350"/>
            <a:ext cx="6710922" cy="35308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24"/>
          <p:cNvSpPr txBox="1">
            <a:spLocks noGrp="1"/>
          </p:cNvSpPr>
          <p:nvPr>
            <p:ph type="title"/>
          </p:nvPr>
        </p:nvSpPr>
        <p:spPr>
          <a:xfrm>
            <a:off x="1297500" y="393750"/>
            <a:ext cx="7038900" cy="9141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2400"/>
              <a:buNone/>
            </a:pPr>
            <a:r>
              <a:rPr lang="en"/>
              <a:t>Submitting the laundry</a:t>
            </a:r>
            <a:endParaRPr/>
          </a:p>
        </p:txBody>
      </p:sp>
      <p:pic>
        <p:nvPicPr>
          <p:cNvPr id="206" name="Google Shape;206;p24"/>
          <p:cNvPicPr preferRelativeResize="0"/>
          <p:nvPr/>
        </p:nvPicPr>
        <p:blipFill>
          <a:blip r:embed="rId3">
            <a:alphaModFix/>
          </a:blip>
          <a:stretch>
            <a:fillRect/>
          </a:stretch>
        </p:blipFill>
        <p:spPr>
          <a:xfrm>
            <a:off x="1888325" y="1245925"/>
            <a:ext cx="6182440" cy="35308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2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Contact Admin</a:t>
            </a:r>
            <a:endParaRPr/>
          </a:p>
        </p:txBody>
      </p:sp>
      <p:sp>
        <p:nvSpPr>
          <p:cNvPr id="212" name="Google Shape;212;p25"/>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a:p>
        </p:txBody>
      </p:sp>
      <p:pic>
        <p:nvPicPr>
          <p:cNvPr id="213" name="Google Shape;213;p25"/>
          <p:cNvPicPr preferRelativeResize="0"/>
          <p:nvPr/>
        </p:nvPicPr>
        <p:blipFill>
          <a:blip r:embed="rId3">
            <a:alphaModFix/>
          </a:blip>
          <a:stretch>
            <a:fillRect/>
          </a:stretch>
        </p:blipFill>
        <p:spPr>
          <a:xfrm>
            <a:off x="2130225" y="1402450"/>
            <a:ext cx="4556350" cy="336600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2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View Requests</a:t>
            </a:r>
            <a:endParaRPr/>
          </a:p>
        </p:txBody>
      </p:sp>
      <p:sp>
        <p:nvSpPr>
          <p:cNvPr id="219" name="Google Shape;219;p26"/>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a:p>
        </p:txBody>
      </p:sp>
      <p:pic>
        <p:nvPicPr>
          <p:cNvPr id="220" name="Google Shape;220;p26"/>
          <p:cNvPicPr preferRelativeResize="0"/>
          <p:nvPr/>
        </p:nvPicPr>
        <p:blipFill>
          <a:blip r:embed="rId3">
            <a:alphaModFix/>
          </a:blip>
          <a:stretch>
            <a:fillRect/>
          </a:stretch>
        </p:blipFill>
        <p:spPr>
          <a:xfrm>
            <a:off x="807600" y="1802793"/>
            <a:ext cx="7650952" cy="19443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27"/>
          <p:cNvSpPr txBox="1">
            <a:spLocks noGrp="1"/>
          </p:cNvSpPr>
          <p:nvPr>
            <p:ph type="title"/>
          </p:nvPr>
        </p:nvSpPr>
        <p:spPr>
          <a:xfrm>
            <a:off x="1297500" y="393750"/>
            <a:ext cx="7038900" cy="9141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2400"/>
              <a:buNone/>
            </a:pPr>
            <a:r>
              <a:rPr lang="en"/>
              <a:t>Admin Dashboard</a:t>
            </a:r>
            <a:endParaRPr/>
          </a:p>
        </p:txBody>
      </p:sp>
      <p:pic>
        <p:nvPicPr>
          <p:cNvPr id="226" name="Google Shape;226;p27"/>
          <p:cNvPicPr preferRelativeResize="0"/>
          <p:nvPr/>
        </p:nvPicPr>
        <p:blipFill>
          <a:blip r:embed="rId3">
            <a:alphaModFix/>
          </a:blip>
          <a:stretch>
            <a:fillRect/>
          </a:stretch>
        </p:blipFill>
        <p:spPr>
          <a:xfrm>
            <a:off x="1616313" y="1055550"/>
            <a:ext cx="5911375" cy="369147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7D1FDF-A4B7-43DA-AE7A-C38EB617A60B}"/>
              </a:ext>
            </a:extLst>
          </p:cNvPr>
          <p:cNvSpPr>
            <a:spLocks noGrp="1"/>
          </p:cNvSpPr>
          <p:nvPr>
            <p:ph type="title"/>
          </p:nvPr>
        </p:nvSpPr>
        <p:spPr/>
        <p:txBody>
          <a:bodyPr/>
          <a:lstStyle/>
          <a:p>
            <a:r>
              <a:rPr lang="en-US" dirty="0"/>
              <a:t>Email</a:t>
            </a:r>
            <a:endParaRPr lang="en-IN" dirty="0"/>
          </a:p>
        </p:txBody>
      </p:sp>
      <p:sp>
        <p:nvSpPr>
          <p:cNvPr id="3" name="Text Placeholder 2">
            <a:extLst>
              <a:ext uri="{FF2B5EF4-FFF2-40B4-BE49-F238E27FC236}">
                <a16:creationId xmlns:a16="http://schemas.microsoft.com/office/drawing/2014/main" id="{9FADFBA8-05A2-437B-9C5E-BB53D68EACBE}"/>
              </a:ext>
            </a:extLst>
          </p:cNvPr>
          <p:cNvSpPr>
            <a:spLocks noGrp="1"/>
          </p:cNvSpPr>
          <p:nvPr>
            <p:ph type="body" idx="1"/>
          </p:nvPr>
        </p:nvSpPr>
        <p:spPr/>
        <p:txBody>
          <a:bodyPr/>
          <a:lstStyle/>
          <a:p>
            <a:endParaRPr lang="en-IN"/>
          </a:p>
        </p:txBody>
      </p:sp>
      <p:pic>
        <p:nvPicPr>
          <p:cNvPr id="5" name="Picture 4" descr="Graphical user interface, text, application&#10;&#10;Description automatically generated">
            <a:extLst>
              <a:ext uri="{FF2B5EF4-FFF2-40B4-BE49-F238E27FC236}">
                <a16:creationId xmlns:a16="http://schemas.microsoft.com/office/drawing/2014/main" id="{47D42129-2280-4A1B-B67D-6613EEE5D9D1}"/>
              </a:ext>
            </a:extLst>
          </p:cNvPr>
          <p:cNvPicPr>
            <a:picLocks noChangeAspect="1"/>
          </p:cNvPicPr>
          <p:nvPr/>
        </p:nvPicPr>
        <p:blipFill>
          <a:blip r:embed="rId2"/>
          <a:stretch>
            <a:fillRect/>
          </a:stretch>
        </p:blipFill>
        <p:spPr>
          <a:xfrm>
            <a:off x="1299398" y="992982"/>
            <a:ext cx="7037002" cy="3956382"/>
          </a:xfrm>
          <a:prstGeom prst="rect">
            <a:avLst/>
          </a:prstGeom>
        </p:spPr>
      </p:pic>
    </p:spTree>
    <p:extLst>
      <p:ext uri="{BB962C8B-B14F-4D97-AF65-F5344CB8AC3E}">
        <p14:creationId xmlns:p14="http://schemas.microsoft.com/office/powerpoint/2010/main" val="22859384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0E2EED-3C2B-420B-85A1-CB0AE45A90D5}"/>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8969725E-529D-4DA1-84C3-3C5DF48DB860}"/>
              </a:ext>
            </a:extLst>
          </p:cNvPr>
          <p:cNvSpPr>
            <a:spLocks noGrp="1"/>
          </p:cNvSpPr>
          <p:nvPr>
            <p:ph type="body" idx="1"/>
          </p:nvPr>
        </p:nvSpPr>
        <p:spPr/>
        <p:txBody>
          <a:bodyPr/>
          <a:lstStyle/>
          <a:p>
            <a:endParaRPr lang="en-IN"/>
          </a:p>
        </p:txBody>
      </p:sp>
      <p:pic>
        <p:nvPicPr>
          <p:cNvPr id="5" name="Picture 4" descr="Graphical user interface, text, application&#10;&#10;Description automatically generated">
            <a:extLst>
              <a:ext uri="{FF2B5EF4-FFF2-40B4-BE49-F238E27FC236}">
                <a16:creationId xmlns:a16="http://schemas.microsoft.com/office/drawing/2014/main" id="{29650DB3-3603-4929-A208-DBD5AFD76B59}"/>
              </a:ext>
            </a:extLst>
          </p:cNvPr>
          <p:cNvPicPr>
            <a:picLocks noChangeAspect="1"/>
          </p:cNvPicPr>
          <p:nvPr/>
        </p:nvPicPr>
        <p:blipFill>
          <a:blip r:embed="rId2"/>
          <a:stretch>
            <a:fillRect/>
          </a:stretch>
        </p:blipFill>
        <p:spPr>
          <a:xfrm>
            <a:off x="0" y="1255"/>
            <a:ext cx="9144000" cy="5140990"/>
          </a:xfrm>
          <a:prstGeom prst="rect">
            <a:avLst/>
          </a:prstGeom>
        </p:spPr>
      </p:pic>
    </p:spTree>
    <p:extLst>
      <p:ext uri="{BB962C8B-B14F-4D97-AF65-F5344CB8AC3E}">
        <p14:creationId xmlns:p14="http://schemas.microsoft.com/office/powerpoint/2010/main" val="33570425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0F80AE-F850-48FF-AB9C-F242689578A8}"/>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82E8DA4A-4CF3-467E-A203-0D3B71CF8465}"/>
              </a:ext>
            </a:extLst>
          </p:cNvPr>
          <p:cNvSpPr>
            <a:spLocks noGrp="1"/>
          </p:cNvSpPr>
          <p:nvPr>
            <p:ph type="body" idx="1"/>
          </p:nvPr>
        </p:nvSpPr>
        <p:spPr/>
        <p:txBody>
          <a:bodyPr/>
          <a:lstStyle/>
          <a:p>
            <a:endParaRPr lang="en-IN"/>
          </a:p>
        </p:txBody>
      </p:sp>
      <p:pic>
        <p:nvPicPr>
          <p:cNvPr id="5" name="Picture 4" descr="Graphical user interface, application&#10;&#10;Description automatically generated">
            <a:extLst>
              <a:ext uri="{FF2B5EF4-FFF2-40B4-BE49-F238E27FC236}">
                <a16:creationId xmlns:a16="http://schemas.microsoft.com/office/drawing/2014/main" id="{DDA5BB32-E319-47DD-904D-36F3F1CD05CB}"/>
              </a:ext>
            </a:extLst>
          </p:cNvPr>
          <p:cNvPicPr>
            <a:picLocks noChangeAspect="1"/>
          </p:cNvPicPr>
          <p:nvPr/>
        </p:nvPicPr>
        <p:blipFill>
          <a:blip r:embed="rId2"/>
          <a:stretch>
            <a:fillRect/>
          </a:stretch>
        </p:blipFill>
        <p:spPr>
          <a:xfrm>
            <a:off x="0" y="1255"/>
            <a:ext cx="9144000" cy="5140990"/>
          </a:xfrm>
          <a:prstGeom prst="rect">
            <a:avLst/>
          </a:prstGeom>
        </p:spPr>
      </p:pic>
    </p:spTree>
    <p:extLst>
      <p:ext uri="{BB962C8B-B14F-4D97-AF65-F5344CB8AC3E}">
        <p14:creationId xmlns:p14="http://schemas.microsoft.com/office/powerpoint/2010/main" val="10226641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6D5601-B2D1-4C63-9A13-2E5001F107B0}"/>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1D2F2CCE-4387-4487-A001-56CADAE2E5CE}"/>
              </a:ext>
            </a:extLst>
          </p:cNvPr>
          <p:cNvSpPr>
            <a:spLocks noGrp="1"/>
          </p:cNvSpPr>
          <p:nvPr>
            <p:ph type="body" idx="1"/>
          </p:nvPr>
        </p:nvSpPr>
        <p:spPr/>
        <p:txBody>
          <a:bodyPr/>
          <a:lstStyle/>
          <a:p>
            <a:endParaRPr lang="en-IN"/>
          </a:p>
        </p:txBody>
      </p:sp>
      <p:pic>
        <p:nvPicPr>
          <p:cNvPr id="5" name="Picture 4" descr="Graphical user interface, application&#10;&#10;Description automatically generated">
            <a:extLst>
              <a:ext uri="{FF2B5EF4-FFF2-40B4-BE49-F238E27FC236}">
                <a16:creationId xmlns:a16="http://schemas.microsoft.com/office/drawing/2014/main" id="{428844B9-16D8-41F9-BCA3-C11FA8F55D09}"/>
              </a:ext>
            </a:extLst>
          </p:cNvPr>
          <p:cNvPicPr>
            <a:picLocks noChangeAspect="1"/>
          </p:cNvPicPr>
          <p:nvPr/>
        </p:nvPicPr>
        <p:blipFill>
          <a:blip r:embed="rId2"/>
          <a:stretch>
            <a:fillRect/>
          </a:stretch>
        </p:blipFill>
        <p:spPr>
          <a:xfrm>
            <a:off x="0" y="1255"/>
            <a:ext cx="9144000" cy="5140990"/>
          </a:xfrm>
          <a:prstGeom prst="rect">
            <a:avLst/>
          </a:prstGeom>
        </p:spPr>
      </p:pic>
    </p:spTree>
    <p:extLst>
      <p:ext uri="{BB962C8B-B14F-4D97-AF65-F5344CB8AC3E}">
        <p14:creationId xmlns:p14="http://schemas.microsoft.com/office/powerpoint/2010/main" val="14092134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14"/>
          <p:cNvSpPr txBox="1">
            <a:spLocks noGrp="1"/>
          </p:cNvSpPr>
          <p:nvPr>
            <p:ph type="title"/>
          </p:nvPr>
        </p:nvSpPr>
        <p:spPr>
          <a:xfrm>
            <a:off x="1297500" y="393750"/>
            <a:ext cx="7038900" cy="9141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2400"/>
              <a:buNone/>
            </a:pPr>
            <a:r>
              <a:rPr lang="en" sz="3000"/>
              <a:t>Introduction</a:t>
            </a:r>
            <a:endParaRPr sz="3000"/>
          </a:p>
        </p:txBody>
      </p:sp>
      <p:sp>
        <p:nvSpPr>
          <p:cNvPr id="141" name="Google Shape;141;p14"/>
          <p:cNvSpPr txBox="1">
            <a:spLocks noGrp="1"/>
          </p:cNvSpPr>
          <p:nvPr>
            <p:ph type="body" idx="1"/>
          </p:nvPr>
        </p:nvSpPr>
        <p:spPr>
          <a:xfrm>
            <a:off x="1297500" y="1567550"/>
            <a:ext cx="7038900" cy="29112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1200"/>
              </a:spcAft>
              <a:buSzPts val="1300"/>
              <a:buNone/>
            </a:pPr>
            <a:r>
              <a:rPr lang="en" sz="1900"/>
              <a:t>This is a webapp aimed to digitalise the manual record keeping of laundry submissions in hostel which is currently done on paper.</a:t>
            </a:r>
            <a:endParaRPr sz="190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p28"/>
          <p:cNvSpPr txBox="1">
            <a:spLocks noGrp="1"/>
          </p:cNvSpPr>
          <p:nvPr>
            <p:ph type="title"/>
          </p:nvPr>
        </p:nvSpPr>
        <p:spPr>
          <a:xfrm>
            <a:off x="1297500" y="393750"/>
            <a:ext cx="7038900" cy="9141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2400"/>
              <a:buNone/>
            </a:pPr>
            <a:r>
              <a:rPr lang="en"/>
              <a:t>Django Administration</a:t>
            </a:r>
            <a:endParaRPr/>
          </a:p>
        </p:txBody>
      </p:sp>
      <p:sp>
        <p:nvSpPr>
          <p:cNvPr id="232" name="Google Shape;232;p28"/>
          <p:cNvSpPr txBox="1">
            <a:spLocks noGrp="1"/>
          </p:cNvSpPr>
          <p:nvPr>
            <p:ph type="body" idx="1"/>
          </p:nvPr>
        </p:nvSpPr>
        <p:spPr>
          <a:xfrm>
            <a:off x="417925" y="1567550"/>
            <a:ext cx="1725300" cy="29112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1200"/>
              </a:spcAft>
              <a:buSzPts val="1300"/>
              <a:buNone/>
            </a:pPr>
            <a:r>
              <a:rPr lang="en" sz="1600"/>
              <a:t>The section of the webapp that can only be accessed by the administrator.</a:t>
            </a:r>
            <a:endParaRPr sz="1600"/>
          </a:p>
        </p:txBody>
      </p:sp>
      <p:pic>
        <p:nvPicPr>
          <p:cNvPr id="233" name="Google Shape;233;p28"/>
          <p:cNvPicPr preferRelativeResize="0"/>
          <p:nvPr/>
        </p:nvPicPr>
        <p:blipFill rotWithShape="1">
          <a:blip r:embed="rId3">
            <a:alphaModFix/>
          </a:blip>
          <a:srcRect/>
          <a:stretch/>
        </p:blipFill>
        <p:spPr>
          <a:xfrm>
            <a:off x="2399300" y="1581425"/>
            <a:ext cx="6618499" cy="27500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29"/>
          <p:cNvSpPr txBox="1">
            <a:spLocks noGrp="1"/>
          </p:cNvSpPr>
          <p:nvPr>
            <p:ph type="title"/>
          </p:nvPr>
        </p:nvSpPr>
        <p:spPr>
          <a:xfrm>
            <a:off x="1297500" y="393750"/>
            <a:ext cx="7038900" cy="9141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2400"/>
              <a:buNone/>
            </a:pPr>
            <a:endParaRPr/>
          </a:p>
        </p:txBody>
      </p:sp>
      <p:sp>
        <p:nvSpPr>
          <p:cNvPr id="239" name="Google Shape;239;p29"/>
          <p:cNvSpPr txBox="1">
            <a:spLocks noGrp="1"/>
          </p:cNvSpPr>
          <p:nvPr>
            <p:ph type="body" idx="1"/>
          </p:nvPr>
        </p:nvSpPr>
        <p:spPr>
          <a:xfrm>
            <a:off x="1297500" y="1567550"/>
            <a:ext cx="7038900" cy="29112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1200"/>
              </a:spcAft>
              <a:buSzPts val="1300"/>
              <a:buNone/>
            </a:pPr>
            <a:endParaRPr/>
          </a:p>
        </p:txBody>
      </p:sp>
      <p:pic>
        <p:nvPicPr>
          <p:cNvPr id="240" name="Google Shape;240;p29"/>
          <p:cNvPicPr preferRelativeResize="0"/>
          <p:nvPr/>
        </p:nvPicPr>
        <p:blipFill rotWithShape="1">
          <a:blip r:embed="rId3">
            <a:alphaModFix/>
          </a:blip>
          <a:srcRect/>
          <a:stretch/>
        </p:blipFill>
        <p:spPr>
          <a:xfrm>
            <a:off x="280613" y="531325"/>
            <a:ext cx="8582765" cy="4080851"/>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p30"/>
          <p:cNvSpPr txBox="1">
            <a:spLocks noGrp="1"/>
          </p:cNvSpPr>
          <p:nvPr>
            <p:ph type="title"/>
          </p:nvPr>
        </p:nvSpPr>
        <p:spPr>
          <a:xfrm>
            <a:off x="1297500" y="393750"/>
            <a:ext cx="7038900" cy="9141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2400"/>
              <a:buNone/>
            </a:pPr>
            <a:r>
              <a:rPr lang="en" sz="2600"/>
              <a:t>Project Links</a:t>
            </a:r>
            <a:endParaRPr sz="2600"/>
          </a:p>
        </p:txBody>
      </p:sp>
      <p:sp>
        <p:nvSpPr>
          <p:cNvPr id="246" name="Google Shape;246;p30"/>
          <p:cNvSpPr txBox="1">
            <a:spLocks noGrp="1"/>
          </p:cNvSpPr>
          <p:nvPr>
            <p:ph type="body" idx="1"/>
          </p:nvPr>
        </p:nvSpPr>
        <p:spPr>
          <a:xfrm>
            <a:off x="1297500" y="1567550"/>
            <a:ext cx="7038900" cy="2911200"/>
          </a:xfrm>
          <a:prstGeom prst="rect">
            <a:avLst/>
          </a:prstGeom>
          <a:noFill/>
          <a:ln>
            <a:noFill/>
          </a:ln>
        </p:spPr>
        <p:txBody>
          <a:bodyPr spcFirstLastPara="1" wrap="square" lIns="91425" tIns="91425" rIns="91425" bIns="91425" anchor="t" anchorCtr="0">
            <a:normAutofit/>
          </a:bodyPr>
          <a:lstStyle/>
          <a:p>
            <a:pPr marL="0" lvl="0" indent="0" algn="l" rtl="0">
              <a:spcBef>
                <a:spcPts val="1200"/>
              </a:spcBef>
              <a:spcAft>
                <a:spcPts val="0"/>
              </a:spcAft>
              <a:buSzPts val="1300"/>
              <a:buNone/>
            </a:pPr>
            <a:r>
              <a:rPr lang="en" sz="1600" b="1" u="sng"/>
              <a:t>Github</a:t>
            </a:r>
            <a:r>
              <a:rPr lang="en" sz="1600"/>
              <a:t>: https://github.com/4doctorstrange/Minor-Project</a:t>
            </a:r>
            <a:endParaRPr sz="1600"/>
          </a:p>
          <a:p>
            <a:pPr marL="0" lvl="0" indent="0" algn="l" rtl="0">
              <a:spcBef>
                <a:spcPts val="1200"/>
              </a:spcBef>
              <a:spcAft>
                <a:spcPts val="0"/>
              </a:spcAft>
              <a:buSzPts val="1300"/>
              <a:buNone/>
            </a:pPr>
            <a:r>
              <a:rPr lang="en" sz="1600" b="1" u="sng"/>
              <a:t>Heroku</a:t>
            </a:r>
            <a:r>
              <a:rPr lang="en" sz="1600"/>
              <a:t>: https://mujlaundaryapp.herokuapp.com/</a:t>
            </a:r>
            <a:endParaRPr sz="1600"/>
          </a:p>
          <a:p>
            <a:pPr marL="0" lvl="0" indent="0" algn="l" rtl="0">
              <a:lnSpc>
                <a:spcPct val="115000"/>
              </a:lnSpc>
              <a:spcBef>
                <a:spcPts val="1200"/>
              </a:spcBef>
              <a:spcAft>
                <a:spcPts val="1200"/>
              </a:spcAft>
              <a:buSzPts val="1300"/>
              <a:buNone/>
            </a:pP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p31"/>
          <p:cNvSpPr txBox="1">
            <a:spLocks noGrp="1"/>
          </p:cNvSpPr>
          <p:nvPr>
            <p:ph type="title"/>
          </p:nvPr>
        </p:nvSpPr>
        <p:spPr>
          <a:xfrm>
            <a:off x="823850" y="1284675"/>
            <a:ext cx="5120400" cy="13008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
              <a:t>Thank You</a:t>
            </a:r>
            <a:endParaRPr/>
          </a:p>
        </p:txBody>
      </p:sp>
      <p:sp>
        <p:nvSpPr>
          <p:cNvPr id="252" name="Google Shape;252;p31"/>
          <p:cNvSpPr txBox="1">
            <a:spLocks noGrp="1"/>
          </p:cNvSpPr>
          <p:nvPr>
            <p:ph type="body" idx="1"/>
          </p:nvPr>
        </p:nvSpPr>
        <p:spPr>
          <a:xfrm>
            <a:off x="823850" y="2643124"/>
            <a:ext cx="4776000" cy="12189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0"/>
              </a:spcAft>
              <a:buSzPts val="1300"/>
              <a:buNone/>
            </a:pPr>
            <a:r>
              <a:rPr lang="en"/>
              <a:t>Project Guide: Mr. Ashish Jain</a:t>
            </a:r>
            <a:endParaRPr/>
          </a:p>
          <a:p>
            <a:pPr marL="0" lvl="0" indent="0" algn="l" rtl="0">
              <a:lnSpc>
                <a:spcPct val="115000"/>
              </a:lnSpc>
              <a:spcBef>
                <a:spcPts val="1200"/>
              </a:spcBef>
              <a:spcAft>
                <a:spcPts val="1200"/>
              </a:spcAft>
              <a:buSzPts val="1300"/>
              <a:buNone/>
            </a:pPr>
            <a:r>
              <a:rPr lang="en"/>
              <a:t>Members: Japesh Sikri &amp; Harsh Rajput</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15"/>
          <p:cNvSpPr txBox="1">
            <a:spLocks noGrp="1"/>
          </p:cNvSpPr>
          <p:nvPr>
            <p:ph type="title"/>
          </p:nvPr>
        </p:nvSpPr>
        <p:spPr>
          <a:xfrm>
            <a:off x="1297500" y="393750"/>
            <a:ext cx="7038900" cy="9141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2400"/>
              <a:buNone/>
            </a:pPr>
            <a:r>
              <a:rPr lang="en" sz="3000"/>
              <a:t>Motivation</a:t>
            </a:r>
            <a:endParaRPr sz="3000"/>
          </a:p>
        </p:txBody>
      </p:sp>
      <p:sp>
        <p:nvSpPr>
          <p:cNvPr id="147" name="Google Shape;147;p15"/>
          <p:cNvSpPr txBox="1">
            <a:spLocks noGrp="1"/>
          </p:cNvSpPr>
          <p:nvPr>
            <p:ph type="body" idx="1"/>
          </p:nvPr>
        </p:nvSpPr>
        <p:spPr>
          <a:xfrm>
            <a:off x="1297500" y="1567550"/>
            <a:ext cx="7038900" cy="29112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0"/>
              </a:spcAft>
              <a:buSzPts val="1300"/>
              <a:buNone/>
            </a:pPr>
            <a:r>
              <a:rPr lang="en" sz="1900"/>
              <a:t>Every time we as students submit or take back our laundry we have to manually make on entry on a piece of paper.</a:t>
            </a:r>
            <a:endParaRPr sz="1900"/>
          </a:p>
          <a:p>
            <a:pPr marL="0" lvl="0" indent="0" algn="l" rtl="0">
              <a:lnSpc>
                <a:spcPct val="115000"/>
              </a:lnSpc>
              <a:spcBef>
                <a:spcPts val="1200"/>
              </a:spcBef>
              <a:spcAft>
                <a:spcPts val="0"/>
              </a:spcAft>
              <a:buSzPts val="1300"/>
              <a:buNone/>
            </a:pPr>
            <a:r>
              <a:rPr lang="en" sz="1900"/>
              <a:t>These records aren’t very safe or efficient.</a:t>
            </a:r>
            <a:endParaRPr sz="1900"/>
          </a:p>
          <a:p>
            <a:pPr marL="0" lvl="0" indent="0" algn="l" rtl="0">
              <a:lnSpc>
                <a:spcPct val="115000"/>
              </a:lnSpc>
              <a:spcBef>
                <a:spcPts val="1200"/>
              </a:spcBef>
              <a:spcAft>
                <a:spcPts val="1200"/>
              </a:spcAft>
              <a:buSzPts val="1300"/>
              <a:buNone/>
            </a:pPr>
            <a:r>
              <a:rPr lang="en" sz="1900"/>
              <a:t>So we decided to digitize it!</a:t>
            </a:r>
            <a:endParaRPr sz="19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16"/>
          <p:cNvSpPr txBox="1">
            <a:spLocks noGrp="1"/>
          </p:cNvSpPr>
          <p:nvPr>
            <p:ph type="title"/>
          </p:nvPr>
        </p:nvSpPr>
        <p:spPr>
          <a:xfrm>
            <a:off x="1297500" y="393750"/>
            <a:ext cx="7038900" cy="9141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2400"/>
              <a:buNone/>
            </a:pPr>
            <a:r>
              <a:rPr lang="en"/>
              <a:t>Django Framework</a:t>
            </a:r>
            <a:endParaRPr/>
          </a:p>
        </p:txBody>
      </p:sp>
      <p:sp>
        <p:nvSpPr>
          <p:cNvPr id="153" name="Google Shape;153;p16"/>
          <p:cNvSpPr txBox="1">
            <a:spLocks noGrp="1"/>
          </p:cNvSpPr>
          <p:nvPr>
            <p:ph type="body" idx="1"/>
          </p:nvPr>
        </p:nvSpPr>
        <p:spPr>
          <a:xfrm>
            <a:off x="1297500" y="1567550"/>
            <a:ext cx="7038900" cy="2911200"/>
          </a:xfrm>
          <a:prstGeom prst="rect">
            <a:avLst/>
          </a:prstGeom>
          <a:noFill/>
          <a:ln>
            <a:noFill/>
          </a:ln>
        </p:spPr>
        <p:txBody>
          <a:bodyPr spcFirstLastPara="1" wrap="square" lIns="91425" tIns="91425" rIns="91425" bIns="91425" anchor="t" anchorCtr="0">
            <a:normAutofit/>
          </a:bodyPr>
          <a:lstStyle/>
          <a:p>
            <a:pPr marL="0" marR="0" lvl="0" indent="0" algn="l" rtl="0">
              <a:lnSpc>
                <a:spcPct val="115000"/>
              </a:lnSpc>
              <a:spcBef>
                <a:spcPts val="0"/>
              </a:spcBef>
              <a:spcAft>
                <a:spcPts val="0"/>
              </a:spcAft>
              <a:buSzPts val="1300"/>
              <a:buNone/>
            </a:pPr>
            <a:r>
              <a:rPr lang="en" sz="1900"/>
              <a:t>We have developed the entire backend of our website on the Django framework of python.</a:t>
            </a:r>
            <a:endParaRPr/>
          </a:p>
          <a:p>
            <a:pPr marL="0" marR="0" lvl="0" indent="0" algn="l" rtl="0">
              <a:lnSpc>
                <a:spcPct val="115000"/>
              </a:lnSpc>
              <a:spcBef>
                <a:spcPts val="0"/>
              </a:spcBef>
              <a:spcAft>
                <a:spcPts val="0"/>
              </a:spcAft>
              <a:buSzPts val="1300"/>
              <a:buNone/>
            </a:pPr>
            <a:r>
              <a:rPr lang="en" sz="1900"/>
              <a:t>Django’s Object Relational Mapper(ORM feature which enables user to interact with database without writing raw SQL queries) along with other amazing modules like User Model, Authentication System etc, provides an easy way to maintain and extend the application, which is critical for a website like Laundry Webapp.</a:t>
            </a:r>
            <a:endParaRPr sz="1900"/>
          </a:p>
          <a:p>
            <a:pPr marL="0" marR="0" lvl="0" indent="0" algn="l" rtl="0">
              <a:lnSpc>
                <a:spcPct val="115000"/>
              </a:lnSpc>
              <a:spcBef>
                <a:spcPts val="1200"/>
              </a:spcBef>
              <a:spcAft>
                <a:spcPts val="1200"/>
              </a:spcAft>
              <a:buSzPts val="1300"/>
              <a:buNone/>
            </a:pPr>
            <a:endParaRPr sz="19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17"/>
          <p:cNvSpPr txBox="1">
            <a:spLocks noGrp="1"/>
          </p:cNvSpPr>
          <p:nvPr>
            <p:ph type="title"/>
          </p:nvPr>
        </p:nvSpPr>
        <p:spPr>
          <a:xfrm>
            <a:off x="1297500" y="393750"/>
            <a:ext cx="7038900" cy="9141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2400"/>
              <a:buNone/>
            </a:pPr>
            <a:r>
              <a:rPr lang="en" sz="3000"/>
              <a:t>Database</a:t>
            </a:r>
            <a:endParaRPr sz="3000"/>
          </a:p>
        </p:txBody>
      </p:sp>
      <p:sp>
        <p:nvSpPr>
          <p:cNvPr id="159" name="Google Shape;159;p17"/>
          <p:cNvSpPr txBox="1">
            <a:spLocks noGrp="1"/>
          </p:cNvSpPr>
          <p:nvPr>
            <p:ph type="body" idx="1"/>
          </p:nvPr>
        </p:nvSpPr>
        <p:spPr>
          <a:xfrm>
            <a:off x="1297500" y="1567550"/>
            <a:ext cx="7038900" cy="2911200"/>
          </a:xfrm>
          <a:prstGeom prst="rect">
            <a:avLst/>
          </a:prstGeom>
          <a:noFill/>
          <a:ln>
            <a:noFill/>
          </a:ln>
        </p:spPr>
        <p:txBody>
          <a:bodyPr spcFirstLastPara="1" wrap="square" lIns="91425" tIns="91425" rIns="91425" bIns="91425" anchor="t" anchorCtr="0">
            <a:normAutofit/>
          </a:bodyPr>
          <a:lstStyle/>
          <a:p>
            <a:pPr marL="0" marR="0" lvl="0" indent="0" algn="l" rtl="0">
              <a:lnSpc>
                <a:spcPct val="115000"/>
              </a:lnSpc>
              <a:spcBef>
                <a:spcPts val="0"/>
              </a:spcBef>
              <a:spcAft>
                <a:spcPts val="0"/>
              </a:spcAft>
              <a:buSzPts val="1300"/>
              <a:buNone/>
            </a:pPr>
            <a:r>
              <a:rPr lang="en" sz="1900"/>
              <a:t>The database we have used in this project is SQLite database which comes as default with a Django project.</a:t>
            </a:r>
            <a:endParaRPr/>
          </a:p>
          <a:p>
            <a:pPr marL="0" marR="0" lvl="0" indent="0" algn="l" rtl="0">
              <a:lnSpc>
                <a:spcPct val="115000"/>
              </a:lnSpc>
              <a:spcBef>
                <a:spcPts val="0"/>
              </a:spcBef>
              <a:spcAft>
                <a:spcPts val="0"/>
              </a:spcAft>
              <a:buSzPts val="1300"/>
              <a:buNone/>
            </a:pPr>
            <a:endParaRPr sz="1900"/>
          </a:p>
          <a:p>
            <a:pPr marL="0" marR="0" lvl="0" indent="0" algn="l" rtl="0">
              <a:lnSpc>
                <a:spcPct val="115000"/>
              </a:lnSpc>
              <a:spcBef>
                <a:spcPts val="0"/>
              </a:spcBef>
              <a:spcAft>
                <a:spcPts val="0"/>
              </a:spcAft>
              <a:buSzPts val="1300"/>
              <a:buNone/>
            </a:pPr>
            <a:r>
              <a:rPr lang="en" sz="1900"/>
              <a:t>SQLite is user-friendly and easy to manage as it require no configuration from developers’s end. </a:t>
            </a:r>
            <a:endParaRPr sz="1900"/>
          </a:p>
          <a:p>
            <a:pPr marL="0" marR="0" lvl="0" indent="0" algn="l" rtl="0">
              <a:lnSpc>
                <a:spcPct val="115000"/>
              </a:lnSpc>
              <a:spcBef>
                <a:spcPts val="1200"/>
              </a:spcBef>
              <a:spcAft>
                <a:spcPts val="1200"/>
              </a:spcAft>
              <a:buSzPts val="1300"/>
              <a:buNone/>
            </a:pP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18"/>
          <p:cNvSpPr txBox="1">
            <a:spLocks noGrp="1"/>
          </p:cNvSpPr>
          <p:nvPr>
            <p:ph type="title"/>
          </p:nvPr>
        </p:nvSpPr>
        <p:spPr>
          <a:xfrm>
            <a:off x="1297500" y="393750"/>
            <a:ext cx="7038900" cy="9141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2400"/>
              <a:buNone/>
            </a:pPr>
            <a:r>
              <a:rPr lang="en"/>
              <a:t>Student Model</a:t>
            </a:r>
            <a:endParaRPr/>
          </a:p>
        </p:txBody>
      </p:sp>
      <p:sp>
        <p:nvSpPr>
          <p:cNvPr id="165" name="Google Shape;165;p18"/>
          <p:cNvSpPr txBox="1">
            <a:spLocks noGrp="1"/>
          </p:cNvSpPr>
          <p:nvPr>
            <p:ph type="body" idx="1"/>
          </p:nvPr>
        </p:nvSpPr>
        <p:spPr>
          <a:xfrm>
            <a:off x="418800" y="1642600"/>
            <a:ext cx="3278100" cy="29112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1200"/>
              </a:spcBef>
              <a:spcAft>
                <a:spcPts val="0"/>
              </a:spcAft>
              <a:buSzPts val="1300"/>
              <a:buNone/>
            </a:pPr>
            <a:r>
              <a:rPr lang="en"/>
              <a:t>To add student-specific attributes like Block, Room Number, No. of cycles remaining of an user, we have extended </a:t>
            </a:r>
            <a:endParaRPr/>
          </a:p>
          <a:p>
            <a:pPr marL="0" lvl="0" indent="0" algn="l" rtl="0">
              <a:lnSpc>
                <a:spcPct val="115000"/>
              </a:lnSpc>
              <a:spcBef>
                <a:spcPts val="2400"/>
              </a:spcBef>
              <a:spcAft>
                <a:spcPts val="1200"/>
              </a:spcAft>
              <a:buSzPts val="1300"/>
              <a:buNone/>
            </a:pPr>
            <a:r>
              <a:rPr lang="en"/>
              <a:t>User Model via one-to-one link and created a new model “Student”  which will store extra information that relates to the user model.</a:t>
            </a:r>
            <a:endParaRPr/>
          </a:p>
        </p:txBody>
      </p:sp>
      <p:pic>
        <p:nvPicPr>
          <p:cNvPr id="166" name="Google Shape;166;p18"/>
          <p:cNvPicPr preferRelativeResize="0"/>
          <p:nvPr/>
        </p:nvPicPr>
        <p:blipFill rotWithShape="1">
          <a:blip r:embed="rId3">
            <a:alphaModFix/>
          </a:blip>
          <a:srcRect/>
          <a:stretch/>
        </p:blipFill>
        <p:spPr>
          <a:xfrm>
            <a:off x="3768300" y="1743048"/>
            <a:ext cx="5072100" cy="19959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19"/>
          <p:cNvSpPr txBox="1">
            <a:spLocks noGrp="1"/>
          </p:cNvSpPr>
          <p:nvPr>
            <p:ph type="title"/>
          </p:nvPr>
        </p:nvSpPr>
        <p:spPr>
          <a:xfrm>
            <a:off x="1297500" y="393750"/>
            <a:ext cx="7038900" cy="9141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2400"/>
              <a:buNone/>
            </a:pPr>
            <a:r>
              <a:rPr lang="en"/>
              <a:t>User Interface</a:t>
            </a:r>
            <a:endParaRPr/>
          </a:p>
        </p:txBody>
      </p:sp>
      <p:sp>
        <p:nvSpPr>
          <p:cNvPr id="172" name="Google Shape;172;p19"/>
          <p:cNvSpPr txBox="1">
            <a:spLocks noGrp="1"/>
          </p:cNvSpPr>
          <p:nvPr>
            <p:ph type="body" idx="1"/>
          </p:nvPr>
        </p:nvSpPr>
        <p:spPr>
          <a:xfrm>
            <a:off x="1297500" y="1567550"/>
            <a:ext cx="7038900" cy="2911200"/>
          </a:xfrm>
          <a:prstGeom prst="rect">
            <a:avLst/>
          </a:prstGeom>
          <a:noFill/>
          <a:ln>
            <a:noFill/>
          </a:ln>
        </p:spPr>
        <p:txBody>
          <a:bodyPr spcFirstLastPara="1" wrap="square" lIns="91425" tIns="91425" rIns="91425" bIns="91425" anchor="t" anchorCtr="0">
            <a:normAutofit/>
          </a:bodyPr>
          <a:lstStyle/>
          <a:p>
            <a:pPr marL="0" marR="0" lvl="0" indent="0" algn="l" rtl="0">
              <a:lnSpc>
                <a:spcPct val="115000"/>
              </a:lnSpc>
              <a:spcBef>
                <a:spcPts val="0"/>
              </a:spcBef>
              <a:spcAft>
                <a:spcPts val="0"/>
              </a:spcAft>
              <a:buSzPts val="1300"/>
              <a:buNone/>
            </a:pPr>
            <a:r>
              <a:rPr lang="en" sz="1900"/>
              <a:t>Django allows template inheritance which facilitates the development of base template which can latter be inherited by all other templates.</a:t>
            </a:r>
            <a:endParaRPr sz="1900"/>
          </a:p>
          <a:p>
            <a:pPr marL="0" marR="0" lvl="0" indent="0" algn="l" rtl="0">
              <a:lnSpc>
                <a:spcPct val="115000"/>
              </a:lnSpc>
              <a:spcBef>
                <a:spcPts val="1200"/>
              </a:spcBef>
              <a:spcAft>
                <a:spcPts val="0"/>
              </a:spcAft>
              <a:buSzPts val="1300"/>
              <a:buNone/>
            </a:pPr>
            <a:r>
              <a:rPr lang="en" sz="1900"/>
              <a:t>The UI was developed using Tailwind CSS with responsiveness and mobile readiness and primary goals.</a:t>
            </a:r>
            <a:endParaRPr sz="2600">
              <a:solidFill>
                <a:srgbClr val="000000"/>
              </a:solidFill>
              <a:latin typeface="Arial"/>
              <a:ea typeface="Arial"/>
              <a:cs typeface="Arial"/>
              <a:sym typeface="Arial"/>
            </a:endParaRPr>
          </a:p>
          <a:p>
            <a:pPr marL="0" lvl="0" indent="0" algn="l" rtl="0">
              <a:lnSpc>
                <a:spcPct val="115000"/>
              </a:lnSpc>
              <a:spcBef>
                <a:spcPts val="1200"/>
              </a:spcBef>
              <a:spcAft>
                <a:spcPts val="1200"/>
              </a:spcAft>
              <a:buSzPts val="1300"/>
              <a:buNone/>
            </a:pP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20"/>
          <p:cNvSpPr txBox="1">
            <a:spLocks noGrp="1"/>
          </p:cNvSpPr>
          <p:nvPr>
            <p:ph type="title"/>
          </p:nvPr>
        </p:nvSpPr>
        <p:spPr>
          <a:xfrm>
            <a:off x="1297500" y="393750"/>
            <a:ext cx="7038900" cy="9141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2400"/>
              <a:buNone/>
            </a:pPr>
            <a:r>
              <a:rPr lang="en" sz="3000"/>
              <a:t>Login Page</a:t>
            </a:r>
            <a:endParaRPr sz="3000"/>
          </a:p>
        </p:txBody>
      </p:sp>
      <p:sp>
        <p:nvSpPr>
          <p:cNvPr id="178" name="Google Shape;178;p20"/>
          <p:cNvSpPr txBox="1">
            <a:spLocks noGrp="1"/>
          </p:cNvSpPr>
          <p:nvPr>
            <p:ph type="body" idx="1"/>
          </p:nvPr>
        </p:nvSpPr>
        <p:spPr>
          <a:xfrm>
            <a:off x="1297500" y="1567550"/>
            <a:ext cx="2774400" cy="29112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1200"/>
              </a:spcAft>
              <a:buSzPts val="1300"/>
              <a:buNone/>
            </a:pPr>
            <a:r>
              <a:rPr lang="en" sz="1900"/>
              <a:t>A basic login page made with tailwind css.</a:t>
            </a:r>
            <a:endParaRPr sz="1900"/>
          </a:p>
        </p:txBody>
      </p:sp>
      <p:pic>
        <p:nvPicPr>
          <p:cNvPr id="179" name="Google Shape;179;p20"/>
          <p:cNvPicPr preferRelativeResize="0"/>
          <p:nvPr/>
        </p:nvPicPr>
        <p:blipFill>
          <a:blip r:embed="rId3">
            <a:alphaModFix/>
          </a:blip>
          <a:stretch>
            <a:fillRect/>
          </a:stretch>
        </p:blipFill>
        <p:spPr>
          <a:xfrm>
            <a:off x="4502925" y="806325"/>
            <a:ext cx="3946243" cy="353084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21"/>
          <p:cNvSpPr txBox="1">
            <a:spLocks noGrp="1"/>
          </p:cNvSpPr>
          <p:nvPr>
            <p:ph type="title"/>
          </p:nvPr>
        </p:nvSpPr>
        <p:spPr>
          <a:xfrm>
            <a:off x="1297500" y="393750"/>
            <a:ext cx="7038900" cy="9141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2400"/>
              <a:buNone/>
            </a:pPr>
            <a:r>
              <a:rPr lang="en"/>
              <a:t>Signup Page</a:t>
            </a:r>
            <a:endParaRPr/>
          </a:p>
        </p:txBody>
      </p:sp>
      <p:sp>
        <p:nvSpPr>
          <p:cNvPr id="185" name="Google Shape;185;p21"/>
          <p:cNvSpPr txBox="1">
            <a:spLocks noGrp="1"/>
          </p:cNvSpPr>
          <p:nvPr>
            <p:ph type="body" idx="1"/>
          </p:nvPr>
        </p:nvSpPr>
        <p:spPr>
          <a:xfrm>
            <a:off x="1297500" y="1567550"/>
            <a:ext cx="4017600" cy="29112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1200"/>
              </a:spcAft>
              <a:buSzPts val="1300"/>
              <a:buNone/>
            </a:pPr>
            <a:r>
              <a:rPr lang="en" sz="1900"/>
              <a:t>A basic login page made with tailwind css.</a:t>
            </a:r>
            <a:endParaRPr/>
          </a:p>
        </p:txBody>
      </p:sp>
      <p:pic>
        <p:nvPicPr>
          <p:cNvPr id="186" name="Google Shape;186;p21"/>
          <p:cNvPicPr preferRelativeResize="0"/>
          <p:nvPr/>
        </p:nvPicPr>
        <p:blipFill>
          <a:blip r:embed="rId3">
            <a:alphaModFix/>
          </a:blip>
          <a:stretch>
            <a:fillRect/>
          </a:stretch>
        </p:blipFill>
        <p:spPr>
          <a:xfrm>
            <a:off x="5596100" y="238675"/>
            <a:ext cx="2515651" cy="4464850"/>
          </a:xfrm>
          <a:prstGeom prst="rect">
            <a:avLst/>
          </a:prstGeom>
          <a:noFill/>
          <a:ln>
            <a:noFill/>
          </a:ln>
        </p:spPr>
      </p:pic>
    </p:spTree>
  </p:cSld>
  <p:clrMapOvr>
    <a:masterClrMapping/>
  </p:clrMapOvr>
</p:sld>
</file>

<file path=ppt/theme/theme1.xml><?xml version="1.0" encoding="utf-8"?>
<a:theme xmlns:a="http://schemas.openxmlformats.org/drawingml/2006/main"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TotalTime>
  <Words>381</Words>
  <Application>Microsoft Office PowerPoint</Application>
  <PresentationFormat>On-screen Show (16:9)</PresentationFormat>
  <Paragraphs>42</Paragraphs>
  <Slides>23</Slides>
  <Notes>19</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23</vt:i4>
      </vt:variant>
    </vt:vector>
  </HeadingPairs>
  <TitlesOfParts>
    <vt:vector size="27" baseType="lpstr">
      <vt:lpstr>Lato</vt:lpstr>
      <vt:lpstr>Arial</vt:lpstr>
      <vt:lpstr>Montserrat</vt:lpstr>
      <vt:lpstr>Focus</vt:lpstr>
      <vt:lpstr>Laundry WebApp</vt:lpstr>
      <vt:lpstr>Introduction</vt:lpstr>
      <vt:lpstr>Motivation</vt:lpstr>
      <vt:lpstr>Django Framework</vt:lpstr>
      <vt:lpstr>Database</vt:lpstr>
      <vt:lpstr>Student Model</vt:lpstr>
      <vt:lpstr>User Interface</vt:lpstr>
      <vt:lpstr>Login Page</vt:lpstr>
      <vt:lpstr>Signup Page</vt:lpstr>
      <vt:lpstr>Navbar</vt:lpstr>
      <vt:lpstr>Dashboard</vt:lpstr>
      <vt:lpstr>Submitting the laundry</vt:lpstr>
      <vt:lpstr>Contact Admin</vt:lpstr>
      <vt:lpstr>View Requests</vt:lpstr>
      <vt:lpstr>Admin Dashboard</vt:lpstr>
      <vt:lpstr>Email</vt:lpstr>
      <vt:lpstr>PowerPoint Presentation</vt:lpstr>
      <vt:lpstr>PowerPoint Presentation</vt:lpstr>
      <vt:lpstr>PowerPoint Presentation</vt:lpstr>
      <vt:lpstr>Django Administration</vt:lpstr>
      <vt:lpstr>PowerPoint Presentation</vt:lpstr>
      <vt:lpstr>Project Links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Laundry WebApp</dc:title>
  <cp:lastModifiedBy>Japesh Sikri</cp:lastModifiedBy>
  <cp:revision>2</cp:revision>
  <dcterms:modified xsi:type="dcterms:W3CDTF">2021-06-16T18:09:01Z</dcterms:modified>
</cp:coreProperties>
</file>